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Montserrat" panose="00000500000000000000" pitchFamily="2" charset="0"/>
      <p:regular r:id="rId12"/>
    </p:embeddedFont>
    <p:embeddedFont>
      <p:font typeface="Montserrat Bold" panose="00000800000000000000" charset="0"/>
      <p:regular r:id="rId13"/>
    </p:embeddedFont>
    <p:embeddedFont>
      <p:font typeface="Montserrat Heavy" panose="020B0604020202020204" charset="0"/>
      <p:regular r:id="rId14"/>
    </p:embeddedFont>
    <p:embeddedFont>
      <p:font typeface="Montserrat Thin" panose="00000300000000000000" pitchFamily="2" charset="0"/>
      <p:regular r:id="rId15"/>
    </p:embeddedFont>
    <p:embeddedFont>
      <p:font typeface="Montserrat Ultra-Bold"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D20047-50EB-48C9-9FA3-91E329B64B10}" v="2" dt="2025-09-18T22:35:01.9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061" autoAdjust="0"/>
  </p:normalViewPr>
  <p:slideViewPr>
    <p:cSldViewPr>
      <p:cViewPr varScale="1">
        <p:scale>
          <a:sx n="47" d="100"/>
          <a:sy n="47" d="100"/>
        </p:scale>
        <p:origin x="69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or Ivette Ortega Montero" userId="1b2a5d3c-ba83-4311-a06e-f40bbe8de447" providerId="ADAL" clId="{0FA01F77-CA54-4BEB-9918-7104EAB1D532}"/>
    <pc:docChg chg="undo custSel modSld modMainMaster">
      <pc:chgData name="Leonor Ivette Ortega Montero" userId="1b2a5d3c-ba83-4311-a06e-f40bbe8de447" providerId="ADAL" clId="{0FA01F77-CA54-4BEB-9918-7104EAB1D532}" dt="2025-09-18T22:36:13.089" v="58" actId="478"/>
      <pc:docMkLst>
        <pc:docMk/>
      </pc:docMkLst>
      <pc:sldChg chg="delSp modSp mod">
        <pc:chgData name="Leonor Ivette Ortega Montero" userId="1b2a5d3c-ba83-4311-a06e-f40bbe8de447" providerId="ADAL" clId="{0FA01F77-CA54-4BEB-9918-7104EAB1D532}" dt="2025-09-18T22:30:59.650" v="21" actId="478"/>
        <pc:sldMkLst>
          <pc:docMk/>
          <pc:sldMk cId="0" sldId="256"/>
        </pc:sldMkLst>
        <pc:spChg chg="del mod">
          <ac:chgData name="Leonor Ivette Ortega Montero" userId="1b2a5d3c-ba83-4311-a06e-f40bbe8de447" providerId="ADAL" clId="{0FA01F77-CA54-4BEB-9918-7104EAB1D532}" dt="2025-09-18T22:30:57.827" v="19" actId="478"/>
          <ac:spMkLst>
            <pc:docMk/>
            <pc:sldMk cId="0" sldId="256"/>
            <ac:spMk id="2" creationId="{00000000-0000-0000-0000-000000000000}"/>
          </ac:spMkLst>
        </pc:spChg>
        <pc:spChg chg="mod">
          <ac:chgData name="Leonor Ivette Ortega Montero" userId="1b2a5d3c-ba83-4311-a06e-f40bbe8de447" providerId="ADAL" clId="{0FA01F77-CA54-4BEB-9918-7104EAB1D532}" dt="2025-09-18T22:29:37.907" v="5" actId="1076"/>
          <ac:spMkLst>
            <pc:docMk/>
            <pc:sldMk cId="0" sldId="256"/>
            <ac:spMk id="10" creationId="{00000000-0000-0000-0000-000000000000}"/>
          </ac:spMkLst>
        </pc:spChg>
        <pc:grpChg chg="del mod">
          <ac:chgData name="Leonor Ivette Ortega Montero" userId="1b2a5d3c-ba83-4311-a06e-f40bbe8de447" providerId="ADAL" clId="{0FA01F77-CA54-4BEB-9918-7104EAB1D532}" dt="2025-09-18T22:30:59.650" v="21" actId="478"/>
          <ac:grpSpMkLst>
            <pc:docMk/>
            <pc:sldMk cId="0" sldId="256"/>
            <ac:grpSpMk id="5" creationId="{00000000-0000-0000-0000-000000000000}"/>
          </ac:grpSpMkLst>
        </pc:grpChg>
      </pc:sldChg>
      <pc:sldChg chg="addSp delSp modSp mod modClrScheme chgLayout">
        <pc:chgData name="Leonor Ivette Ortega Montero" userId="1b2a5d3c-ba83-4311-a06e-f40bbe8de447" providerId="ADAL" clId="{0FA01F77-CA54-4BEB-9918-7104EAB1D532}" dt="2025-09-18T22:35:59.699" v="56" actId="478"/>
        <pc:sldMkLst>
          <pc:docMk/>
          <pc:sldMk cId="0" sldId="257"/>
        </pc:sldMkLst>
        <pc:spChg chg="add del mod ord">
          <ac:chgData name="Leonor Ivette Ortega Montero" userId="1b2a5d3c-ba83-4311-a06e-f40bbe8de447" providerId="ADAL" clId="{0FA01F77-CA54-4BEB-9918-7104EAB1D532}" dt="2025-09-18T22:32:26.382" v="24" actId="478"/>
          <ac:spMkLst>
            <pc:docMk/>
            <pc:sldMk cId="0" sldId="257"/>
            <ac:spMk id="16" creationId="{1EBEBB4D-1081-3744-0136-0D51240DFCDC}"/>
          </ac:spMkLst>
        </pc:spChg>
        <pc:spChg chg="add del mod ord">
          <ac:chgData name="Leonor Ivette Ortega Montero" userId="1b2a5d3c-ba83-4311-a06e-f40bbe8de447" providerId="ADAL" clId="{0FA01F77-CA54-4BEB-9918-7104EAB1D532}" dt="2025-09-18T22:35:58.448" v="55" actId="478"/>
          <ac:spMkLst>
            <pc:docMk/>
            <pc:sldMk cId="0" sldId="257"/>
            <ac:spMk id="17" creationId="{E634B512-C58E-BD9C-C660-123E634C9F01}"/>
          </ac:spMkLst>
        </pc:spChg>
        <pc:spChg chg="add del mod ord">
          <ac:chgData name="Leonor Ivette Ortega Montero" userId="1b2a5d3c-ba83-4311-a06e-f40bbe8de447" providerId="ADAL" clId="{0FA01F77-CA54-4BEB-9918-7104EAB1D532}" dt="2025-09-18T22:35:59.699" v="56" actId="478"/>
          <ac:spMkLst>
            <pc:docMk/>
            <pc:sldMk cId="0" sldId="257"/>
            <ac:spMk id="18" creationId="{504ADD92-2E30-DEB9-41A3-B449EDD24E14}"/>
          </ac:spMkLst>
        </pc:spChg>
        <pc:grpChg chg="mod">
          <ac:chgData name="Leonor Ivette Ortega Montero" userId="1b2a5d3c-ba83-4311-a06e-f40bbe8de447" providerId="ADAL" clId="{0FA01F77-CA54-4BEB-9918-7104EAB1D532}" dt="2025-09-18T22:32:49.348" v="28" actId="1076"/>
          <ac:grpSpMkLst>
            <pc:docMk/>
            <pc:sldMk cId="0" sldId="257"/>
            <ac:grpSpMk id="6" creationId="{00000000-0000-0000-0000-000000000000}"/>
          </ac:grpSpMkLst>
        </pc:grpChg>
      </pc:sldChg>
      <pc:sldChg chg="addSp delSp modSp mod modClrScheme chgLayout">
        <pc:chgData name="Leonor Ivette Ortega Montero" userId="1b2a5d3c-ba83-4311-a06e-f40bbe8de447" providerId="ADAL" clId="{0FA01F77-CA54-4BEB-9918-7104EAB1D532}" dt="2025-09-18T22:35:55.502" v="54" actId="478"/>
        <pc:sldMkLst>
          <pc:docMk/>
          <pc:sldMk cId="0" sldId="258"/>
        </pc:sldMkLst>
        <pc:spChg chg="add del mod ord">
          <ac:chgData name="Leonor Ivette Ortega Montero" userId="1b2a5d3c-ba83-4311-a06e-f40bbe8de447" providerId="ADAL" clId="{0FA01F77-CA54-4BEB-9918-7104EAB1D532}" dt="2025-09-18T22:32:55.786" v="29" actId="478"/>
          <ac:spMkLst>
            <pc:docMk/>
            <pc:sldMk cId="0" sldId="258"/>
            <ac:spMk id="16" creationId="{80E15CEF-0A79-258F-5C88-81A80F100C2A}"/>
          </ac:spMkLst>
        </pc:spChg>
        <pc:spChg chg="add del mod ord">
          <ac:chgData name="Leonor Ivette Ortega Montero" userId="1b2a5d3c-ba83-4311-a06e-f40bbe8de447" providerId="ADAL" clId="{0FA01F77-CA54-4BEB-9918-7104EAB1D532}" dt="2025-09-18T22:35:54.338" v="53" actId="478"/>
          <ac:spMkLst>
            <pc:docMk/>
            <pc:sldMk cId="0" sldId="258"/>
            <ac:spMk id="17" creationId="{084DE8DC-44C7-8B00-1DC2-523A36D2AAD2}"/>
          </ac:spMkLst>
        </pc:spChg>
        <pc:spChg chg="add del mod ord">
          <ac:chgData name="Leonor Ivette Ortega Montero" userId="1b2a5d3c-ba83-4311-a06e-f40bbe8de447" providerId="ADAL" clId="{0FA01F77-CA54-4BEB-9918-7104EAB1D532}" dt="2025-09-18T22:35:55.502" v="54" actId="478"/>
          <ac:spMkLst>
            <pc:docMk/>
            <pc:sldMk cId="0" sldId="258"/>
            <ac:spMk id="18" creationId="{C65A21B5-F81D-9788-155B-EBC19BADD25C}"/>
          </ac:spMkLst>
        </pc:spChg>
      </pc:sldChg>
      <pc:sldChg chg="addSp delSp modSp mod modClrScheme chgLayout">
        <pc:chgData name="Leonor Ivette Ortega Montero" userId="1b2a5d3c-ba83-4311-a06e-f40bbe8de447" providerId="ADAL" clId="{0FA01F77-CA54-4BEB-9918-7104EAB1D532}" dt="2025-09-18T22:35:50.912" v="52" actId="478"/>
        <pc:sldMkLst>
          <pc:docMk/>
          <pc:sldMk cId="0" sldId="259"/>
        </pc:sldMkLst>
        <pc:spChg chg="add del mod ord">
          <ac:chgData name="Leonor Ivette Ortega Montero" userId="1b2a5d3c-ba83-4311-a06e-f40bbe8de447" providerId="ADAL" clId="{0FA01F77-CA54-4BEB-9918-7104EAB1D532}" dt="2025-09-18T22:33:08.130" v="30" actId="478"/>
          <ac:spMkLst>
            <pc:docMk/>
            <pc:sldMk cId="0" sldId="259"/>
            <ac:spMk id="24" creationId="{BE48F865-F5E9-0560-8206-7BF25A6CBA56}"/>
          </ac:spMkLst>
        </pc:spChg>
        <pc:spChg chg="add del mod ord">
          <ac:chgData name="Leonor Ivette Ortega Montero" userId="1b2a5d3c-ba83-4311-a06e-f40bbe8de447" providerId="ADAL" clId="{0FA01F77-CA54-4BEB-9918-7104EAB1D532}" dt="2025-09-18T22:35:49.405" v="51" actId="478"/>
          <ac:spMkLst>
            <pc:docMk/>
            <pc:sldMk cId="0" sldId="259"/>
            <ac:spMk id="25" creationId="{5429A89F-51AE-D410-85AF-9F9E7B1AFA86}"/>
          </ac:spMkLst>
        </pc:spChg>
        <pc:spChg chg="add del mod ord">
          <ac:chgData name="Leonor Ivette Ortega Montero" userId="1b2a5d3c-ba83-4311-a06e-f40bbe8de447" providerId="ADAL" clId="{0FA01F77-CA54-4BEB-9918-7104EAB1D532}" dt="2025-09-18T22:35:50.912" v="52" actId="478"/>
          <ac:spMkLst>
            <pc:docMk/>
            <pc:sldMk cId="0" sldId="259"/>
            <ac:spMk id="26" creationId="{1C7657E0-C66C-199E-B5E4-0BD05A7F7A48}"/>
          </ac:spMkLst>
        </pc:spChg>
      </pc:sldChg>
      <pc:sldChg chg="addSp delSp modSp mod modClrScheme chgLayout">
        <pc:chgData name="Leonor Ivette Ortega Montero" userId="1b2a5d3c-ba83-4311-a06e-f40bbe8de447" providerId="ADAL" clId="{0FA01F77-CA54-4BEB-9918-7104EAB1D532}" dt="2025-09-18T22:35:46.868" v="50" actId="478"/>
        <pc:sldMkLst>
          <pc:docMk/>
          <pc:sldMk cId="0" sldId="260"/>
        </pc:sldMkLst>
        <pc:spChg chg="add del mod ord">
          <ac:chgData name="Leonor Ivette Ortega Montero" userId="1b2a5d3c-ba83-4311-a06e-f40bbe8de447" providerId="ADAL" clId="{0FA01F77-CA54-4BEB-9918-7104EAB1D532}" dt="2025-09-18T22:33:17.400" v="31" actId="478"/>
          <ac:spMkLst>
            <pc:docMk/>
            <pc:sldMk cId="0" sldId="260"/>
            <ac:spMk id="13" creationId="{7C82817A-5F0E-EBC6-6922-E47C155EFF2B}"/>
          </ac:spMkLst>
        </pc:spChg>
        <pc:spChg chg="add del mod ord">
          <ac:chgData name="Leonor Ivette Ortega Montero" userId="1b2a5d3c-ba83-4311-a06e-f40bbe8de447" providerId="ADAL" clId="{0FA01F77-CA54-4BEB-9918-7104EAB1D532}" dt="2025-09-18T22:35:46.868" v="50" actId="478"/>
          <ac:spMkLst>
            <pc:docMk/>
            <pc:sldMk cId="0" sldId="260"/>
            <ac:spMk id="14" creationId="{688C230A-0BC5-AC71-C27B-F0E3020A152C}"/>
          </ac:spMkLst>
        </pc:spChg>
        <pc:spChg chg="add del mod ord">
          <ac:chgData name="Leonor Ivette Ortega Montero" userId="1b2a5d3c-ba83-4311-a06e-f40bbe8de447" providerId="ADAL" clId="{0FA01F77-CA54-4BEB-9918-7104EAB1D532}" dt="2025-09-18T22:35:45.723" v="49" actId="478"/>
          <ac:spMkLst>
            <pc:docMk/>
            <pc:sldMk cId="0" sldId="260"/>
            <ac:spMk id="15" creationId="{9CFF4B10-97F3-3D72-2B73-6023300E155B}"/>
          </ac:spMkLst>
        </pc:spChg>
      </pc:sldChg>
      <pc:sldChg chg="addSp delSp modSp mod modClrScheme chgLayout">
        <pc:chgData name="Leonor Ivette Ortega Montero" userId="1b2a5d3c-ba83-4311-a06e-f40bbe8de447" providerId="ADAL" clId="{0FA01F77-CA54-4BEB-9918-7104EAB1D532}" dt="2025-09-18T22:35:40.753" v="48" actId="478"/>
        <pc:sldMkLst>
          <pc:docMk/>
          <pc:sldMk cId="0" sldId="261"/>
        </pc:sldMkLst>
        <pc:spChg chg="add del mod ord">
          <ac:chgData name="Leonor Ivette Ortega Montero" userId="1b2a5d3c-ba83-4311-a06e-f40bbe8de447" providerId="ADAL" clId="{0FA01F77-CA54-4BEB-9918-7104EAB1D532}" dt="2025-09-18T22:33:25.514" v="32" actId="478"/>
          <ac:spMkLst>
            <pc:docMk/>
            <pc:sldMk cId="0" sldId="261"/>
            <ac:spMk id="33" creationId="{549B3E0E-C8B4-43CC-D254-5634AE352820}"/>
          </ac:spMkLst>
        </pc:spChg>
        <pc:spChg chg="add del mod ord">
          <ac:chgData name="Leonor Ivette Ortega Montero" userId="1b2a5d3c-ba83-4311-a06e-f40bbe8de447" providerId="ADAL" clId="{0FA01F77-CA54-4BEB-9918-7104EAB1D532}" dt="2025-09-18T22:35:39.242" v="47" actId="478"/>
          <ac:spMkLst>
            <pc:docMk/>
            <pc:sldMk cId="0" sldId="261"/>
            <ac:spMk id="34" creationId="{718D27D9-AC45-F839-9BC5-F3F472E342E6}"/>
          </ac:spMkLst>
        </pc:spChg>
        <pc:spChg chg="add del mod ord">
          <ac:chgData name="Leonor Ivette Ortega Montero" userId="1b2a5d3c-ba83-4311-a06e-f40bbe8de447" providerId="ADAL" clId="{0FA01F77-CA54-4BEB-9918-7104EAB1D532}" dt="2025-09-18T22:35:40.753" v="48" actId="478"/>
          <ac:spMkLst>
            <pc:docMk/>
            <pc:sldMk cId="0" sldId="261"/>
            <ac:spMk id="35" creationId="{C15B013F-57DC-69DC-22AE-1F85CFEA43DC}"/>
          </ac:spMkLst>
        </pc:spChg>
      </pc:sldChg>
      <pc:sldChg chg="addSp delSp modSp mod modClrScheme chgLayout">
        <pc:chgData name="Leonor Ivette Ortega Montero" userId="1b2a5d3c-ba83-4311-a06e-f40bbe8de447" providerId="ADAL" clId="{0FA01F77-CA54-4BEB-9918-7104EAB1D532}" dt="2025-09-18T22:36:13.089" v="58" actId="478"/>
        <pc:sldMkLst>
          <pc:docMk/>
          <pc:sldMk cId="0" sldId="262"/>
        </pc:sldMkLst>
        <pc:spChg chg="add del mod ord">
          <ac:chgData name="Leonor Ivette Ortega Montero" userId="1b2a5d3c-ba83-4311-a06e-f40bbe8de447" providerId="ADAL" clId="{0FA01F77-CA54-4BEB-9918-7104EAB1D532}" dt="2025-09-18T22:33:31.202" v="33" actId="478"/>
          <ac:spMkLst>
            <pc:docMk/>
            <pc:sldMk cId="0" sldId="262"/>
            <ac:spMk id="15" creationId="{8D82EDE6-7959-0D3D-4EB8-A5269A475509}"/>
          </ac:spMkLst>
        </pc:spChg>
        <pc:spChg chg="add del mod ord">
          <ac:chgData name="Leonor Ivette Ortega Montero" userId="1b2a5d3c-ba83-4311-a06e-f40bbe8de447" providerId="ADAL" clId="{0FA01F77-CA54-4BEB-9918-7104EAB1D532}" dt="2025-09-18T22:36:11.517" v="57" actId="478"/>
          <ac:spMkLst>
            <pc:docMk/>
            <pc:sldMk cId="0" sldId="262"/>
            <ac:spMk id="16" creationId="{CBF2773E-AB2B-D12A-A7FB-E342C806D6F0}"/>
          </ac:spMkLst>
        </pc:spChg>
        <pc:spChg chg="add del mod ord">
          <ac:chgData name="Leonor Ivette Ortega Montero" userId="1b2a5d3c-ba83-4311-a06e-f40bbe8de447" providerId="ADAL" clId="{0FA01F77-CA54-4BEB-9918-7104EAB1D532}" dt="2025-09-18T22:36:13.089" v="58" actId="478"/>
          <ac:spMkLst>
            <pc:docMk/>
            <pc:sldMk cId="0" sldId="262"/>
            <ac:spMk id="17" creationId="{790A3B39-402C-8E90-F846-235BCFBB125E}"/>
          </ac:spMkLst>
        </pc:spChg>
      </pc:sldChg>
      <pc:sldChg chg="addSp delSp modSp mod modClrScheme chgLayout">
        <pc:chgData name="Leonor Ivette Ortega Montero" userId="1b2a5d3c-ba83-4311-a06e-f40bbe8de447" providerId="ADAL" clId="{0FA01F77-CA54-4BEB-9918-7104EAB1D532}" dt="2025-09-18T22:35:34.925" v="46" actId="478"/>
        <pc:sldMkLst>
          <pc:docMk/>
          <pc:sldMk cId="0" sldId="263"/>
        </pc:sldMkLst>
        <pc:spChg chg="add del mod ord">
          <ac:chgData name="Leonor Ivette Ortega Montero" userId="1b2a5d3c-ba83-4311-a06e-f40bbe8de447" providerId="ADAL" clId="{0FA01F77-CA54-4BEB-9918-7104EAB1D532}" dt="2025-09-18T22:34:21.219" v="34" actId="478"/>
          <ac:spMkLst>
            <pc:docMk/>
            <pc:sldMk cId="0" sldId="263"/>
            <ac:spMk id="17" creationId="{0B2F7545-C693-9828-F17E-6258FB7106F3}"/>
          </ac:spMkLst>
        </pc:spChg>
        <pc:spChg chg="add del mod ord">
          <ac:chgData name="Leonor Ivette Ortega Montero" userId="1b2a5d3c-ba83-4311-a06e-f40bbe8de447" providerId="ADAL" clId="{0FA01F77-CA54-4BEB-9918-7104EAB1D532}" dt="2025-09-18T22:35:33.690" v="45" actId="478"/>
          <ac:spMkLst>
            <pc:docMk/>
            <pc:sldMk cId="0" sldId="263"/>
            <ac:spMk id="18" creationId="{76E1FAD0-0E2E-2E64-0603-B4B77E190866}"/>
          </ac:spMkLst>
        </pc:spChg>
        <pc:spChg chg="add del mod ord">
          <ac:chgData name="Leonor Ivette Ortega Montero" userId="1b2a5d3c-ba83-4311-a06e-f40bbe8de447" providerId="ADAL" clId="{0FA01F77-CA54-4BEB-9918-7104EAB1D532}" dt="2025-09-18T22:35:34.925" v="46" actId="478"/>
          <ac:spMkLst>
            <pc:docMk/>
            <pc:sldMk cId="0" sldId="263"/>
            <ac:spMk id="19" creationId="{C53E1B80-3BA3-DCF0-5CB5-CEDCCE1B370E}"/>
          </ac:spMkLst>
        </pc:spChg>
      </pc:sldChg>
      <pc:sldChg chg="addSp delSp modSp mod modClrScheme chgLayout">
        <pc:chgData name="Leonor Ivette Ortega Montero" userId="1b2a5d3c-ba83-4311-a06e-f40bbe8de447" providerId="ADAL" clId="{0FA01F77-CA54-4BEB-9918-7104EAB1D532}" dt="2025-09-18T22:35:30.702" v="44" actId="478"/>
        <pc:sldMkLst>
          <pc:docMk/>
          <pc:sldMk cId="0" sldId="264"/>
        </pc:sldMkLst>
        <pc:spChg chg="add del mod ord">
          <ac:chgData name="Leonor Ivette Ortega Montero" userId="1b2a5d3c-ba83-4311-a06e-f40bbe8de447" providerId="ADAL" clId="{0FA01F77-CA54-4BEB-9918-7104EAB1D532}" dt="2025-09-18T22:34:26.362" v="35" actId="478"/>
          <ac:spMkLst>
            <pc:docMk/>
            <pc:sldMk cId="0" sldId="264"/>
            <ac:spMk id="35" creationId="{2978DDDC-8307-4AAA-A8CD-0731FC1A9EF9}"/>
          </ac:spMkLst>
        </pc:spChg>
        <pc:spChg chg="add del mod ord">
          <ac:chgData name="Leonor Ivette Ortega Montero" userId="1b2a5d3c-ba83-4311-a06e-f40bbe8de447" providerId="ADAL" clId="{0FA01F77-CA54-4BEB-9918-7104EAB1D532}" dt="2025-09-18T22:35:28.928" v="43" actId="478"/>
          <ac:spMkLst>
            <pc:docMk/>
            <pc:sldMk cId="0" sldId="264"/>
            <ac:spMk id="36" creationId="{D5717CAB-BEFF-4D82-8950-275B099662E5}"/>
          </ac:spMkLst>
        </pc:spChg>
        <pc:spChg chg="add del mod ord">
          <ac:chgData name="Leonor Ivette Ortega Montero" userId="1b2a5d3c-ba83-4311-a06e-f40bbe8de447" providerId="ADAL" clId="{0FA01F77-CA54-4BEB-9918-7104EAB1D532}" dt="2025-09-18T22:35:30.702" v="44" actId="478"/>
          <ac:spMkLst>
            <pc:docMk/>
            <pc:sldMk cId="0" sldId="264"/>
            <ac:spMk id="37" creationId="{9DF7806B-CDDC-DCA7-ADCD-F283A3F2E56C}"/>
          </ac:spMkLst>
        </pc:spChg>
      </pc:sldChg>
      <pc:sldChg chg="addSp delSp modSp mod modClrScheme chgLayout">
        <pc:chgData name="Leonor Ivette Ortega Montero" userId="1b2a5d3c-ba83-4311-a06e-f40bbe8de447" providerId="ADAL" clId="{0FA01F77-CA54-4BEB-9918-7104EAB1D532}" dt="2025-09-18T22:34:50.530" v="40" actId="21"/>
        <pc:sldMkLst>
          <pc:docMk/>
          <pc:sldMk cId="0" sldId="265"/>
        </pc:sldMkLst>
        <pc:spChg chg="del">
          <ac:chgData name="Leonor Ivette Ortega Montero" userId="1b2a5d3c-ba83-4311-a06e-f40bbe8de447" providerId="ADAL" clId="{0FA01F77-CA54-4BEB-9918-7104EAB1D532}" dt="2025-09-18T22:34:50.530" v="40" actId="21"/>
          <ac:spMkLst>
            <pc:docMk/>
            <pc:sldMk cId="0" sldId="265"/>
            <ac:spMk id="2" creationId="{00000000-0000-0000-0000-000000000000}"/>
          </ac:spMkLst>
        </pc:spChg>
        <pc:spChg chg="add del mod ord">
          <ac:chgData name="Leonor Ivette Ortega Montero" userId="1b2a5d3c-ba83-4311-a06e-f40bbe8de447" providerId="ADAL" clId="{0FA01F77-CA54-4BEB-9918-7104EAB1D532}" dt="2025-09-18T22:34:32.010" v="37" actId="478"/>
          <ac:spMkLst>
            <pc:docMk/>
            <pc:sldMk cId="0" sldId="265"/>
            <ac:spMk id="8" creationId="{FDB0AEEE-AA5F-068F-D08A-107507B8CF25}"/>
          </ac:spMkLst>
        </pc:spChg>
        <pc:grpChg chg="del mod">
          <ac:chgData name="Leonor Ivette Ortega Montero" userId="1b2a5d3c-ba83-4311-a06e-f40bbe8de447" providerId="ADAL" clId="{0FA01F77-CA54-4BEB-9918-7104EAB1D532}" dt="2025-09-18T22:34:50.530" v="40" actId="21"/>
          <ac:grpSpMkLst>
            <pc:docMk/>
            <pc:sldMk cId="0" sldId="265"/>
            <ac:grpSpMk id="3" creationId="{00000000-0000-0000-0000-000000000000}"/>
          </ac:grpSpMkLst>
        </pc:grpChg>
      </pc:sldChg>
      <pc:sldMasterChg chg="modSldLayout">
        <pc:chgData name="Leonor Ivette Ortega Montero" userId="1b2a5d3c-ba83-4311-a06e-f40bbe8de447" providerId="ADAL" clId="{0FA01F77-CA54-4BEB-9918-7104EAB1D532}" dt="2025-09-18T22:35:01.923" v="41"/>
        <pc:sldMasterMkLst>
          <pc:docMk/>
          <pc:sldMasterMk cId="0" sldId="2147483648"/>
        </pc:sldMasterMkLst>
        <pc:sldLayoutChg chg="addSp modSp">
          <pc:chgData name="Leonor Ivette Ortega Montero" userId="1b2a5d3c-ba83-4311-a06e-f40bbe8de447" providerId="ADAL" clId="{0FA01F77-CA54-4BEB-9918-7104EAB1D532}" dt="2025-09-18T22:35:01.923" v="41"/>
          <pc:sldLayoutMkLst>
            <pc:docMk/>
            <pc:sldMasterMk cId="0" sldId="2147483648"/>
            <pc:sldLayoutMk cId="0" sldId="2147483654"/>
          </pc:sldLayoutMkLst>
          <pc:spChg chg="add mod">
            <ac:chgData name="Leonor Ivette Ortega Montero" userId="1b2a5d3c-ba83-4311-a06e-f40bbe8de447" providerId="ADAL" clId="{0FA01F77-CA54-4BEB-9918-7104EAB1D532}" dt="2025-09-18T22:35:01.923" v="41"/>
            <ac:spMkLst>
              <pc:docMk/>
              <pc:sldMasterMk cId="0" sldId="2147483648"/>
              <pc:sldLayoutMk cId="0" sldId="2147483654"/>
              <ac:spMk id="6" creationId="{00000000-0000-0000-0000-000000000000}"/>
            </ac:spMkLst>
          </pc:spChg>
          <pc:spChg chg="mod">
            <ac:chgData name="Leonor Ivette Ortega Montero" userId="1b2a5d3c-ba83-4311-a06e-f40bbe8de447" providerId="ADAL" clId="{0FA01F77-CA54-4BEB-9918-7104EAB1D532}" dt="2025-09-18T22:35:01.923" v="41"/>
            <ac:spMkLst>
              <pc:docMk/>
              <pc:sldMasterMk cId="0" sldId="2147483648"/>
              <pc:sldLayoutMk cId="0" sldId="2147483654"/>
              <ac:spMk id="9" creationId="{00000000-0000-0000-0000-000000000000}"/>
            </ac:spMkLst>
          </pc:spChg>
          <pc:spChg chg="mod">
            <ac:chgData name="Leonor Ivette Ortega Montero" userId="1b2a5d3c-ba83-4311-a06e-f40bbe8de447" providerId="ADAL" clId="{0FA01F77-CA54-4BEB-9918-7104EAB1D532}" dt="2025-09-18T22:35:01.923" v="41"/>
            <ac:spMkLst>
              <pc:docMk/>
              <pc:sldMasterMk cId="0" sldId="2147483648"/>
              <pc:sldLayoutMk cId="0" sldId="2147483654"/>
              <ac:spMk id="10" creationId="{00000000-0000-0000-0000-000000000000}"/>
            </ac:spMkLst>
          </pc:spChg>
          <pc:spChg chg="mod">
            <ac:chgData name="Leonor Ivette Ortega Montero" userId="1b2a5d3c-ba83-4311-a06e-f40bbe8de447" providerId="ADAL" clId="{0FA01F77-CA54-4BEB-9918-7104EAB1D532}" dt="2025-09-18T22:35:01.923" v="41"/>
            <ac:spMkLst>
              <pc:docMk/>
              <pc:sldMasterMk cId="0" sldId="2147483648"/>
              <pc:sldLayoutMk cId="0" sldId="2147483654"/>
              <ac:spMk id="11" creationId="{00000000-0000-0000-0000-000000000000}"/>
            </ac:spMkLst>
          </pc:spChg>
          <pc:grpChg chg="add mod">
            <ac:chgData name="Leonor Ivette Ortega Montero" userId="1b2a5d3c-ba83-4311-a06e-f40bbe8de447" providerId="ADAL" clId="{0FA01F77-CA54-4BEB-9918-7104EAB1D532}" dt="2025-09-18T22:35:01.923" v="41"/>
            <ac:grpSpMkLst>
              <pc:docMk/>
              <pc:sldMasterMk cId="0" sldId="2147483648"/>
              <pc:sldLayoutMk cId="0" sldId="2147483654"/>
              <ac:grpSpMk id="7" creationId="{00000000-0000-0000-0000-000000000000}"/>
            </ac:grpSpMkLst>
          </pc:grpChg>
          <pc:grpChg chg="mod">
            <ac:chgData name="Leonor Ivette Ortega Montero" userId="1b2a5d3c-ba83-4311-a06e-f40bbe8de447" providerId="ADAL" clId="{0FA01F77-CA54-4BEB-9918-7104EAB1D532}" dt="2025-09-18T22:35:01.923" v="41"/>
            <ac:grpSpMkLst>
              <pc:docMk/>
              <pc:sldMasterMk cId="0" sldId="2147483648"/>
              <pc:sldLayoutMk cId="0" sldId="2147483654"/>
              <ac:grpSpMk id="8" creationId="{00000000-0000-0000-0000-000000000000}"/>
            </ac:grpSpMkLst>
          </pc:grpChg>
        </pc:sldLayoutChg>
        <pc:sldLayoutChg chg="addSp delSp modSp mod">
          <pc:chgData name="Leonor Ivette Ortega Montero" userId="1b2a5d3c-ba83-4311-a06e-f40bbe8de447" providerId="ADAL" clId="{0FA01F77-CA54-4BEB-9918-7104EAB1D532}" dt="2025-09-18T22:30:50.439" v="16" actId="478"/>
          <pc:sldLayoutMkLst>
            <pc:docMk/>
            <pc:sldMasterMk cId="0" sldId="2147483648"/>
            <pc:sldLayoutMk cId="0" sldId="2147483655"/>
          </pc:sldLayoutMkLst>
          <pc:spChg chg="del">
            <ac:chgData name="Leonor Ivette Ortega Montero" userId="1b2a5d3c-ba83-4311-a06e-f40bbe8de447" providerId="ADAL" clId="{0FA01F77-CA54-4BEB-9918-7104EAB1D532}" dt="2025-09-18T22:30:48.070" v="15" actId="478"/>
            <ac:spMkLst>
              <pc:docMk/>
              <pc:sldMasterMk cId="0" sldId="2147483648"/>
              <pc:sldLayoutMk cId="0" sldId="2147483655"/>
              <ac:spMk id="2" creationId="{00000000-0000-0000-0000-000000000000}"/>
            </ac:spMkLst>
          </pc:spChg>
          <pc:spChg chg="del">
            <ac:chgData name="Leonor Ivette Ortega Montero" userId="1b2a5d3c-ba83-4311-a06e-f40bbe8de447" providerId="ADAL" clId="{0FA01F77-CA54-4BEB-9918-7104EAB1D532}" dt="2025-09-18T22:30:48.070" v="15" actId="478"/>
            <ac:spMkLst>
              <pc:docMk/>
              <pc:sldMasterMk cId="0" sldId="2147483648"/>
              <pc:sldLayoutMk cId="0" sldId="2147483655"/>
              <ac:spMk id="3" creationId="{00000000-0000-0000-0000-000000000000}"/>
            </ac:spMkLst>
          </pc:spChg>
          <pc:spChg chg="del">
            <ac:chgData name="Leonor Ivette Ortega Montero" userId="1b2a5d3c-ba83-4311-a06e-f40bbe8de447" providerId="ADAL" clId="{0FA01F77-CA54-4BEB-9918-7104EAB1D532}" dt="2025-09-18T22:30:48.070" v="15" actId="478"/>
            <ac:spMkLst>
              <pc:docMk/>
              <pc:sldMasterMk cId="0" sldId="2147483648"/>
              <pc:sldLayoutMk cId="0" sldId="2147483655"/>
              <ac:spMk id="4" creationId="{00000000-0000-0000-0000-000000000000}"/>
            </ac:spMkLst>
          </pc:spChg>
          <pc:spChg chg="add del mod">
            <ac:chgData name="Leonor Ivette Ortega Montero" userId="1b2a5d3c-ba83-4311-a06e-f40bbe8de447" providerId="ADAL" clId="{0FA01F77-CA54-4BEB-9918-7104EAB1D532}" dt="2025-09-18T22:30:38.165" v="14" actId="478"/>
            <ac:spMkLst>
              <pc:docMk/>
              <pc:sldMasterMk cId="0" sldId="2147483648"/>
              <pc:sldLayoutMk cId="0" sldId="2147483655"/>
              <ac:spMk id="5" creationId="{20692EDE-D9BA-E82E-6001-1C4365DB89D0}"/>
            </ac:spMkLst>
          </pc:spChg>
          <pc:spChg chg="mod">
            <ac:chgData name="Leonor Ivette Ortega Montero" userId="1b2a5d3c-ba83-4311-a06e-f40bbe8de447" providerId="ADAL" clId="{0FA01F77-CA54-4BEB-9918-7104EAB1D532}" dt="2025-09-18T22:30:15.417" v="10"/>
            <ac:spMkLst>
              <pc:docMk/>
              <pc:sldMasterMk cId="0" sldId="2147483648"/>
              <pc:sldLayoutMk cId="0" sldId="2147483655"/>
              <ac:spMk id="7" creationId="{87B61523-258C-A18C-F80A-81B066FC45E8}"/>
            </ac:spMkLst>
          </pc:spChg>
          <pc:spChg chg="mod">
            <ac:chgData name="Leonor Ivette Ortega Montero" userId="1b2a5d3c-ba83-4311-a06e-f40bbe8de447" providerId="ADAL" clId="{0FA01F77-CA54-4BEB-9918-7104EAB1D532}" dt="2025-09-18T22:30:15.417" v="10"/>
            <ac:spMkLst>
              <pc:docMk/>
              <pc:sldMasterMk cId="0" sldId="2147483648"/>
              <pc:sldLayoutMk cId="0" sldId="2147483655"/>
              <ac:spMk id="10" creationId="{F91591B4-E5E6-53B5-F968-4ED0E5A415D1}"/>
            </ac:spMkLst>
          </pc:spChg>
          <pc:spChg chg="mod">
            <ac:chgData name="Leonor Ivette Ortega Montero" userId="1b2a5d3c-ba83-4311-a06e-f40bbe8de447" providerId="ADAL" clId="{0FA01F77-CA54-4BEB-9918-7104EAB1D532}" dt="2025-09-18T22:30:15.417" v="10"/>
            <ac:spMkLst>
              <pc:docMk/>
              <pc:sldMasterMk cId="0" sldId="2147483648"/>
              <pc:sldLayoutMk cId="0" sldId="2147483655"/>
              <ac:spMk id="11" creationId="{F663A4E0-1D14-38AB-4384-D1E6853A5EB6}"/>
            </ac:spMkLst>
          </pc:spChg>
          <pc:spChg chg="add del mod">
            <ac:chgData name="Leonor Ivette Ortega Montero" userId="1b2a5d3c-ba83-4311-a06e-f40bbe8de447" providerId="ADAL" clId="{0FA01F77-CA54-4BEB-9918-7104EAB1D532}" dt="2025-09-18T22:30:32.858" v="11" actId="478"/>
            <ac:spMkLst>
              <pc:docMk/>
              <pc:sldMasterMk cId="0" sldId="2147483648"/>
              <pc:sldLayoutMk cId="0" sldId="2147483655"/>
              <ac:spMk id="12" creationId="{91A7D7F3-1CE7-31F2-2192-181B25AFAB82}"/>
            </ac:spMkLst>
          </pc:spChg>
          <pc:spChg chg="add del mod">
            <ac:chgData name="Leonor Ivette Ortega Montero" userId="1b2a5d3c-ba83-4311-a06e-f40bbe8de447" providerId="ADAL" clId="{0FA01F77-CA54-4BEB-9918-7104EAB1D532}" dt="2025-09-18T22:30:50.439" v="16" actId="478"/>
            <ac:spMkLst>
              <pc:docMk/>
              <pc:sldMasterMk cId="0" sldId="2147483648"/>
              <pc:sldLayoutMk cId="0" sldId="2147483655"/>
              <ac:spMk id="13" creationId="{2FAED5A5-7F15-4FEF-9585-D892A67B67C4}"/>
            </ac:spMkLst>
          </pc:spChg>
          <pc:grpChg chg="add del mod">
            <ac:chgData name="Leonor Ivette Ortega Montero" userId="1b2a5d3c-ba83-4311-a06e-f40bbe8de447" providerId="ADAL" clId="{0FA01F77-CA54-4BEB-9918-7104EAB1D532}" dt="2025-09-18T22:30:33.638" v="12" actId="478"/>
            <ac:grpSpMkLst>
              <pc:docMk/>
              <pc:sldMasterMk cId="0" sldId="2147483648"/>
              <pc:sldLayoutMk cId="0" sldId="2147483655"/>
              <ac:grpSpMk id="6" creationId="{A2881798-46AA-DC8D-2757-CD23CDE68A95}"/>
            </ac:grpSpMkLst>
          </pc:grpChg>
          <pc:grpChg chg="add mod">
            <ac:chgData name="Leonor Ivette Ortega Montero" userId="1b2a5d3c-ba83-4311-a06e-f40bbe8de447" providerId="ADAL" clId="{0FA01F77-CA54-4BEB-9918-7104EAB1D532}" dt="2025-09-18T22:30:15.417" v="10"/>
            <ac:grpSpMkLst>
              <pc:docMk/>
              <pc:sldMasterMk cId="0" sldId="2147483648"/>
              <pc:sldLayoutMk cId="0" sldId="2147483655"/>
              <ac:grpSpMk id="8" creationId="{CDF6BD38-1284-DEF9-4150-3EA693C1D1CD}"/>
            </ac:grpSpMkLst>
          </pc:grpChg>
          <pc:grpChg chg="mod">
            <ac:chgData name="Leonor Ivette Ortega Montero" userId="1b2a5d3c-ba83-4311-a06e-f40bbe8de447" providerId="ADAL" clId="{0FA01F77-CA54-4BEB-9918-7104EAB1D532}" dt="2025-09-18T22:30:15.417" v="10"/>
            <ac:grpSpMkLst>
              <pc:docMk/>
              <pc:sldMasterMk cId="0" sldId="2147483648"/>
              <pc:sldLayoutMk cId="0" sldId="2147483655"/>
              <ac:grpSpMk id="9" creationId="{F9BE0994-7A15-A2A1-C6A3-A985AAF5607D}"/>
            </ac:grpSpMkLst>
          </pc:gr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
        <p:nvSpPr>
          <p:cNvPr id="6" name="Freeform 2"/>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t="-9151" b="-9151"/>
            </a:stretch>
          </a:blipFill>
        </p:spPr>
        <p:txBody>
          <a:bodyPr/>
          <a:lstStyle/>
          <a:p>
            <a:endParaRPr lang="es-HN"/>
          </a:p>
        </p:txBody>
      </p:sp>
      <p:grpSp>
        <p:nvGrpSpPr>
          <p:cNvPr id="7" name="Group 3"/>
          <p:cNvGrpSpPr/>
          <p:nvPr userDrawn="1"/>
        </p:nvGrpSpPr>
        <p:grpSpPr>
          <a:xfrm>
            <a:off x="6315075" y="4384510"/>
            <a:ext cx="5705475" cy="1517980"/>
            <a:chOff x="0" y="0"/>
            <a:chExt cx="7607300" cy="2023974"/>
          </a:xfrm>
        </p:grpSpPr>
        <p:grpSp>
          <p:nvGrpSpPr>
            <p:cNvPr id="8" name="Group 4"/>
            <p:cNvGrpSpPr>
              <a:grpSpLocks noChangeAspect="1"/>
            </p:cNvGrpSpPr>
            <p:nvPr/>
          </p:nvGrpSpPr>
          <p:grpSpPr>
            <a:xfrm>
              <a:off x="0" y="0"/>
              <a:ext cx="2279256" cy="2023974"/>
              <a:chOff x="0" y="0"/>
              <a:chExt cx="2279256" cy="2023974"/>
            </a:xfrm>
          </p:grpSpPr>
          <p:sp>
            <p:nvSpPr>
              <p:cNvPr id="11" name="Freeform 5"/>
              <p:cNvSpPr/>
              <p:nvPr/>
            </p:nvSpPr>
            <p:spPr>
              <a:xfrm>
                <a:off x="-254" y="-106680"/>
                <a:ext cx="2279650" cy="2131441"/>
              </a:xfrm>
              <a:custGeom>
                <a:avLst/>
                <a:gdLst/>
                <a:ahLst/>
                <a:cxnLst/>
                <a:rect l="l" t="t" r="r" b="b"/>
                <a:pathLst>
                  <a:path w="2279650" h="2131441">
                    <a:moveTo>
                      <a:pt x="1622806" y="896366"/>
                    </a:moveTo>
                    <a:lnTo>
                      <a:pt x="1465961" y="896366"/>
                    </a:lnTo>
                    <a:lnTo>
                      <a:pt x="1465961" y="714248"/>
                    </a:lnTo>
                    <a:lnTo>
                      <a:pt x="1622806" y="714248"/>
                    </a:lnTo>
                    <a:close/>
                    <a:moveTo>
                      <a:pt x="1616202" y="1534668"/>
                    </a:moveTo>
                    <a:cubicBezTo>
                      <a:pt x="1577213" y="1554607"/>
                      <a:pt x="1518539" y="1564640"/>
                      <a:pt x="1440053" y="1564640"/>
                    </a:cubicBezTo>
                    <a:cubicBezTo>
                      <a:pt x="1254379" y="1564640"/>
                      <a:pt x="1161288" y="1470787"/>
                      <a:pt x="1161288" y="1283462"/>
                    </a:cubicBezTo>
                    <a:lnTo>
                      <a:pt x="1161288" y="903224"/>
                    </a:lnTo>
                    <a:lnTo>
                      <a:pt x="1022985" y="903224"/>
                    </a:lnTo>
                    <a:lnTo>
                      <a:pt x="1022985" y="714248"/>
                    </a:lnTo>
                    <a:lnTo>
                      <a:pt x="1424305" y="462153"/>
                    </a:lnTo>
                    <a:lnTo>
                      <a:pt x="1424305" y="646303"/>
                    </a:lnTo>
                    <a:lnTo>
                      <a:pt x="1424051" y="646303"/>
                    </a:lnTo>
                    <a:lnTo>
                      <a:pt x="1424051" y="973582"/>
                    </a:lnTo>
                    <a:lnTo>
                      <a:pt x="1424305" y="973582"/>
                    </a:lnTo>
                    <a:lnTo>
                      <a:pt x="1424305" y="1238504"/>
                    </a:lnTo>
                    <a:cubicBezTo>
                      <a:pt x="1424305" y="1325118"/>
                      <a:pt x="1459611" y="1368298"/>
                      <a:pt x="1530350" y="1368298"/>
                    </a:cubicBezTo>
                    <a:cubicBezTo>
                      <a:pt x="1558163" y="1368298"/>
                      <a:pt x="1586992" y="1360551"/>
                      <a:pt x="1616329" y="1344803"/>
                    </a:cubicBezTo>
                    <a:close/>
                    <a:moveTo>
                      <a:pt x="912368" y="1578610"/>
                    </a:moveTo>
                    <a:cubicBezTo>
                      <a:pt x="721741" y="1578610"/>
                      <a:pt x="626491" y="1461262"/>
                      <a:pt x="626491" y="1226439"/>
                    </a:cubicBezTo>
                    <a:lnTo>
                      <a:pt x="626491" y="702945"/>
                    </a:lnTo>
                    <a:lnTo>
                      <a:pt x="891413" y="702945"/>
                    </a:lnTo>
                    <a:lnTo>
                      <a:pt x="891413" y="1177925"/>
                    </a:lnTo>
                    <a:cubicBezTo>
                      <a:pt x="891413" y="1310386"/>
                      <a:pt x="939165" y="1376426"/>
                      <a:pt x="1034415" y="1376426"/>
                    </a:cubicBezTo>
                    <a:cubicBezTo>
                      <a:pt x="1067181" y="1376426"/>
                      <a:pt x="1095756" y="1367536"/>
                      <a:pt x="1120267" y="1349756"/>
                    </a:cubicBezTo>
                    <a:cubicBezTo>
                      <a:pt x="1126109" y="1394968"/>
                      <a:pt x="1138301" y="1434465"/>
                      <a:pt x="1156589" y="1468247"/>
                    </a:cubicBezTo>
                    <a:cubicBezTo>
                      <a:pt x="1095502" y="1541780"/>
                      <a:pt x="1014222" y="1578483"/>
                      <a:pt x="912368" y="1578483"/>
                    </a:cubicBezTo>
                    <a:moveTo>
                      <a:pt x="2259965" y="651256"/>
                    </a:moveTo>
                    <a:cubicBezTo>
                      <a:pt x="2259965" y="651256"/>
                      <a:pt x="2158238" y="477647"/>
                      <a:pt x="1622298" y="173990"/>
                    </a:cubicBezTo>
                    <a:cubicBezTo>
                      <a:pt x="1292606" y="0"/>
                      <a:pt x="605409" y="178943"/>
                      <a:pt x="317373" y="534924"/>
                    </a:cubicBezTo>
                    <a:cubicBezTo>
                      <a:pt x="3048" y="1073785"/>
                      <a:pt x="254" y="1276350"/>
                      <a:pt x="254" y="1276350"/>
                    </a:cubicBezTo>
                    <a:cubicBezTo>
                      <a:pt x="0" y="1298321"/>
                      <a:pt x="8763" y="1331722"/>
                      <a:pt x="19812" y="1350645"/>
                    </a:cubicBezTo>
                    <a:cubicBezTo>
                      <a:pt x="19812" y="1350645"/>
                      <a:pt x="121539" y="1524127"/>
                      <a:pt x="657479" y="1827911"/>
                    </a:cubicBezTo>
                    <a:cubicBezTo>
                      <a:pt x="1193419" y="2131441"/>
                      <a:pt x="1397000" y="2130806"/>
                      <a:pt x="1397000" y="2130806"/>
                    </a:cubicBezTo>
                    <a:cubicBezTo>
                      <a:pt x="1419098" y="2130679"/>
                      <a:pt x="1452626" y="2121281"/>
                      <a:pt x="1471803" y="2109978"/>
                    </a:cubicBezTo>
                    <a:cubicBezTo>
                      <a:pt x="1471803" y="2109978"/>
                      <a:pt x="1647952" y="2005711"/>
                      <a:pt x="1962277" y="1466850"/>
                    </a:cubicBezTo>
                    <a:cubicBezTo>
                      <a:pt x="2276602" y="927989"/>
                      <a:pt x="2279396" y="725551"/>
                      <a:pt x="2279396" y="725551"/>
                    </a:cubicBezTo>
                    <a:cubicBezTo>
                      <a:pt x="2279650" y="703580"/>
                      <a:pt x="2271014" y="670179"/>
                      <a:pt x="2259838" y="651383"/>
                    </a:cubicBezTo>
                  </a:path>
                </a:pathLst>
              </a:custGeom>
              <a:solidFill>
                <a:srgbClr val="FFFFFF"/>
              </a:solidFill>
            </p:spPr>
            <p:txBody>
              <a:bodyPr/>
              <a:lstStyle/>
              <a:p>
                <a:endParaRPr lang="es-HN"/>
              </a:p>
            </p:txBody>
          </p:sp>
        </p:grpSp>
        <p:sp>
          <p:nvSpPr>
            <p:cNvPr id="9" name="Freeform 6"/>
            <p:cNvSpPr/>
            <p:nvPr/>
          </p:nvSpPr>
          <p:spPr>
            <a:xfrm>
              <a:off x="2570709" y="524485"/>
              <a:ext cx="1897786" cy="974662"/>
            </a:xfrm>
            <a:custGeom>
              <a:avLst/>
              <a:gdLst/>
              <a:ahLst/>
              <a:cxnLst/>
              <a:rect l="l" t="t" r="r" b="b"/>
              <a:pathLst>
                <a:path w="1897786" h="974662">
                  <a:moveTo>
                    <a:pt x="0" y="0"/>
                  </a:moveTo>
                  <a:lnTo>
                    <a:pt x="1897786" y="0"/>
                  </a:lnTo>
                  <a:lnTo>
                    <a:pt x="1897786" y="974661"/>
                  </a:lnTo>
                  <a:lnTo>
                    <a:pt x="0" y="974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HN"/>
            </a:p>
          </p:txBody>
        </p:sp>
        <p:sp>
          <p:nvSpPr>
            <p:cNvPr id="10" name="Freeform 7"/>
            <p:cNvSpPr/>
            <p:nvPr/>
          </p:nvSpPr>
          <p:spPr>
            <a:xfrm>
              <a:off x="4502798" y="157048"/>
              <a:ext cx="3104502" cy="1344359"/>
            </a:xfrm>
            <a:custGeom>
              <a:avLst/>
              <a:gdLst/>
              <a:ahLst/>
              <a:cxnLst/>
              <a:rect l="l" t="t" r="r" b="b"/>
              <a:pathLst>
                <a:path w="3104502" h="1344359">
                  <a:moveTo>
                    <a:pt x="0" y="0"/>
                  </a:moveTo>
                  <a:lnTo>
                    <a:pt x="3104502" y="0"/>
                  </a:lnTo>
                  <a:lnTo>
                    <a:pt x="3104502" y="1344359"/>
                  </a:lnTo>
                  <a:lnTo>
                    <a:pt x="0" y="13443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HN"/>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20692EDE-D9BA-E82E-6001-1C4365DB89D0}"/>
              </a:ext>
            </a:extLst>
          </p:cNvPr>
          <p:cNvSpPr/>
          <p:nvPr userDrawn="1"/>
        </p:nvSpPr>
        <p:spPr>
          <a:xfrm>
            <a:off x="0" y="2286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5000"/>
            </a:blip>
            <a:stretch>
              <a:fillRect t="-15795" b="-2648"/>
            </a:stretch>
          </a:blipFill>
        </p:spPr>
        <p:txBody>
          <a:bodyPr/>
          <a:lstStyle/>
          <a:p>
            <a:endParaRPr lang="es-HN"/>
          </a:p>
        </p:txBody>
      </p:sp>
      <p:grpSp>
        <p:nvGrpSpPr>
          <p:cNvPr id="8" name="Group 5">
            <a:extLst>
              <a:ext uri="{FF2B5EF4-FFF2-40B4-BE49-F238E27FC236}">
                <a16:creationId xmlns:a16="http://schemas.microsoft.com/office/drawing/2014/main" id="{CDF6BD38-1284-DEF9-4150-3EA693C1D1CD}"/>
              </a:ext>
            </a:extLst>
          </p:cNvPr>
          <p:cNvGrpSpPr/>
          <p:nvPr userDrawn="1"/>
        </p:nvGrpSpPr>
        <p:grpSpPr>
          <a:xfrm>
            <a:off x="7837522" y="8913781"/>
            <a:ext cx="2612955" cy="688267"/>
            <a:chOff x="0" y="0"/>
            <a:chExt cx="3483940" cy="917689"/>
          </a:xfrm>
        </p:grpSpPr>
        <p:grpSp>
          <p:nvGrpSpPr>
            <p:cNvPr id="9" name="Group 6">
              <a:extLst>
                <a:ext uri="{FF2B5EF4-FFF2-40B4-BE49-F238E27FC236}">
                  <a16:creationId xmlns:a16="http://schemas.microsoft.com/office/drawing/2014/main" id="{F9BE0994-7A15-A2A1-C6A3-A985AAF5607D}"/>
                </a:ext>
              </a:extLst>
            </p:cNvPr>
            <p:cNvGrpSpPr>
              <a:grpSpLocks noChangeAspect="1"/>
            </p:cNvGrpSpPr>
            <p:nvPr/>
          </p:nvGrpSpPr>
          <p:grpSpPr>
            <a:xfrm>
              <a:off x="0" y="0"/>
              <a:ext cx="1033437" cy="917689"/>
              <a:chOff x="0" y="0"/>
              <a:chExt cx="1033437" cy="917689"/>
            </a:xfrm>
          </p:grpSpPr>
          <p:sp>
            <p:nvSpPr>
              <p:cNvPr id="11" name="Freeform 7">
                <a:extLst>
                  <a:ext uri="{FF2B5EF4-FFF2-40B4-BE49-F238E27FC236}">
                    <a16:creationId xmlns:a16="http://schemas.microsoft.com/office/drawing/2014/main" id="{F663A4E0-1D14-38AB-4384-D1E6853A5EB6}"/>
                  </a:ext>
                </a:extLst>
              </p:cNvPr>
              <p:cNvSpPr/>
              <p:nvPr/>
            </p:nvSpPr>
            <p:spPr>
              <a:xfrm>
                <a:off x="-127" y="-48387"/>
                <a:ext cx="1033653" cy="966597"/>
              </a:xfrm>
              <a:custGeom>
                <a:avLst/>
                <a:gdLst/>
                <a:ahLst/>
                <a:cxnLst/>
                <a:rect l="l" t="t" r="r" b="b"/>
                <a:pathLst>
                  <a:path w="1033653" h="966597">
                    <a:moveTo>
                      <a:pt x="735838" y="406400"/>
                    </a:moveTo>
                    <a:lnTo>
                      <a:pt x="664718" y="406400"/>
                    </a:lnTo>
                    <a:lnTo>
                      <a:pt x="664718" y="323850"/>
                    </a:lnTo>
                    <a:lnTo>
                      <a:pt x="735838" y="323850"/>
                    </a:lnTo>
                    <a:close/>
                    <a:moveTo>
                      <a:pt x="732917" y="695833"/>
                    </a:moveTo>
                    <a:cubicBezTo>
                      <a:pt x="715264" y="704850"/>
                      <a:pt x="688594" y="709422"/>
                      <a:pt x="653034" y="709422"/>
                    </a:cubicBezTo>
                    <a:cubicBezTo>
                      <a:pt x="568833" y="709422"/>
                      <a:pt x="526542" y="666877"/>
                      <a:pt x="526542" y="581914"/>
                    </a:cubicBezTo>
                    <a:lnTo>
                      <a:pt x="526542" y="409575"/>
                    </a:lnTo>
                    <a:lnTo>
                      <a:pt x="463804" y="409575"/>
                    </a:lnTo>
                    <a:lnTo>
                      <a:pt x="463804" y="323850"/>
                    </a:lnTo>
                    <a:lnTo>
                      <a:pt x="645795" y="209550"/>
                    </a:lnTo>
                    <a:lnTo>
                      <a:pt x="645795" y="293116"/>
                    </a:lnTo>
                    <a:lnTo>
                      <a:pt x="645668" y="293116"/>
                    </a:lnTo>
                    <a:lnTo>
                      <a:pt x="645668" y="441452"/>
                    </a:lnTo>
                    <a:lnTo>
                      <a:pt x="645795" y="441452"/>
                    </a:lnTo>
                    <a:lnTo>
                      <a:pt x="645795" y="561594"/>
                    </a:lnTo>
                    <a:cubicBezTo>
                      <a:pt x="645795" y="600837"/>
                      <a:pt x="661797" y="620395"/>
                      <a:pt x="693928" y="620395"/>
                    </a:cubicBezTo>
                    <a:cubicBezTo>
                      <a:pt x="706501" y="620395"/>
                      <a:pt x="719582" y="616966"/>
                      <a:pt x="732917" y="609727"/>
                    </a:cubicBezTo>
                    <a:close/>
                    <a:moveTo>
                      <a:pt x="413766" y="715772"/>
                    </a:moveTo>
                    <a:cubicBezTo>
                      <a:pt x="327406" y="715772"/>
                      <a:pt x="284099" y="662559"/>
                      <a:pt x="284099" y="556133"/>
                    </a:cubicBezTo>
                    <a:lnTo>
                      <a:pt x="284099" y="318770"/>
                    </a:lnTo>
                    <a:lnTo>
                      <a:pt x="404241" y="318770"/>
                    </a:lnTo>
                    <a:lnTo>
                      <a:pt x="404241" y="534162"/>
                    </a:lnTo>
                    <a:cubicBezTo>
                      <a:pt x="404241" y="594233"/>
                      <a:pt x="425831" y="624205"/>
                      <a:pt x="469138" y="624205"/>
                    </a:cubicBezTo>
                    <a:cubicBezTo>
                      <a:pt x="483997" y="624205"/>
                      <a:pt x="496951" y="620141"/>
                      <a:pt x="508000" y="612140"/>
                    </a:cubicBezTo>
                    <a:cubicBezTo>
                      <a:pt x="510667" y="632587"/>
                      <a:pt x="516128" y="650494"/>
                      <a:pt x="524510" y="665861"/>
                    </a:cubicBezTo>
                    <a:cubicBezTo>
                      <a:pt x="496824" y="699262"/>
                      <a:pt x="459994" y="715899"/>
                      <a:pt x="413766" y="715899"/>
                    </a:cubicBezTo>
                    <a:moveTo>
                      <a:pt x="1024763" y="295275"/>
                    </a:moveTo>
                    <a:cubicBezTo>
                      <a:pt x="1024763" y="295275"/>
                      <a:pt x="978662" y="216535"/>
                      <a:pt x="735584" y="78867"/>
                    </a:cubicBezTo>
                    <a:cubicBezTo>
                      <a:pt x="586105" y="0"/>
                      <a:pt x="274574" y="81153"/>
                      <a:pt x="143891" y="242570"/>
                    </a:cubicBezTo>
                    <a:cubicBezTo>
                      <a:pt x="1397" y="486918"/>
                      <a:pt x="127" y="578739"/>
                      <a:pt x="127" y="578739"/>
                    </a:cubicBezTo>
                    <a:cubicBezTo>
                      <a:pt x="0" y="588645"/>
                      <a:pt x="3937" y="603885"/>
                      <a:pt x="9017" y="612394"/>
                    </a:cubicBezTo>
                    <a:cubicBezTo>
                      <a:pt x="9017" y="612394"/>
                      <a:pt x="55118" y="691007"/>
                      <a:pt x="298196" y="828802"/>
                    </a:cubicBezTo>
                    <a:cubicBezTo>
                      <a:pt x="541274" y="966597"/>
                      <a:pt x="633476" y="966089"/>
                      <a:pt x="633476" y="966089"/>
                    </a:cubicBezTo>
                    <a:cubicBezTo>
                      <a:pt x="643509" y="966089"/>
                      <a:pt x="658749" y="961771"/>
                      <a:pt x="667385" y="956691"/>
                    </a:cubicBezTo>
                    <a:cubicBezTo>
                      <a:pt x="667385" y="956691"/>
                      <a:pt x="747268" y="909447"/>
                      <a:pt x="889762" y="665099"/>
                    </a:cubicBezTo>
                    <a:cubicBezTo>
                      <a:pt x="1032256" y="420751"/>
                      <a:pt x="1033526" y="328930"/>
                      <a:pt x="1033526" y="328930"/>
                    </a:cubicBezTo>
                    <a:cubicBezTo>
                      <a:pt x="1033653" y="318897"/>
                      <a:pt x="1029716" y="303784"/>
                      <a:pt x="1024636" y="295275"/>
                    </a:cubicBezTo>
                  </a:path>
                </a:pathLst>
              </a:custGeom>
              <a:solidFill>
                <a:srgbClr val="FFFFFF"/>
              </a:solidFill>
            </p:spPr>
            <p:txBody>
              <a:bodyPr/>
              <a:lstStyle/>
              <a:p>
                <a:endParaRPr lang="es-HN"/>
              </a:p>
            </p:txBody>
          </p:sp>
        </p:grpSp>
        <p:sp>
          <p:nvSpPr>
            <p:cNvPr id="10" name="Freeform 8">
              <a:extLst>
                <a:ext uri="{FF2B5EF4-FFF2-40B4-BE49-F238E27FC236}">
                  <a16:creationId xmlns:a16="http://schemas.microsoft.com/office/drawing/2014/main" id="{F91591B4-E5E6-53B5-F968-4ED0E5A415D1}"/>
                </a:ext>
              </a:extLst>
            </p:cNvPr>
            <p:cNvSpPr/>
            <p:nvPr/>
          </p:nvSpPr>
          <p:spPr>
            <a:xfrm>
              <a:off x="1130871" y="36500"/>
              <a:ext cx="2353069" cy="678967"/>
            </a:xfrm>
            <a:custGeom>
              <a:avLst/>
              <a:gdLst/>
              <a:ahLst/>
              <a:cxnLst/>
              <a:rect l="l" t="t" r="r" b="b"/>
              <a:pathLst>
                <a:path w="2353069" h="678967">
                  <a:moveTo>
                    <a:pt x="0" y="0"/>
                  </a:moveTo>
                  <a:lnTo>
                    <a:pt x="2353069" y="0"/>
                  </a:lnTo>
                  <a:lnTo>
                    <a:pt x="2353069" y="678967"/>
                  </a:lnTo>
                  <a:lnTo>
                    <a:pt x="0" y="6789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HN"/>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2.svg"/><Relationship Id="rId7"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9.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054B"/>
        </a:solidFill>
        <a:effectLst/>
      </p:bgPr>
    </p:bg>
    <p:spTree>
      <p:nvGrpSpPr>
        <p:cNvPr id="1" name=""/>
        <p:cNvGrpSpPr/>
        <p:nvPr/>
      </p:nvGrpSpPr>
      <p:grpSpPr>
        <a:xfrm>
          <a:off x="0" y="0"/>
          <a:ext cx="0" cy="0"/>
          <a:chOff x="0" y="0"/>
          <a:chExt cx="0" cy="0"/>
        </a:xfrm>
      </p:grpSpPr>
      <p:grpSp>
        <p:nvGrpSpPr>
          <p:cNvPr id="3" name="Group 3"/>
          <p:cNvGrpSpPr>
            <a:grpSpLocks noChangeAspect="1"/>
          </p:cNvGrpSpPr>
          <p:nvPr/>
        </p:nvGrpSpPr>
        <p:grpSpPr>
          <a:xfrm>
            <a:off x="4657725" y="5233988"/>
            <a:ext cx="8972550" cy="590550"/>
            <a:chOff x="0" y="0"/>
            <a:chExt cx="11963400" cy="787400"/>
          </a:xfrm>
        </p:grpSpPr>
        <p:sp>
          <p:nvSpPr>
            <p:cNvPr id="4" name="Freeform 4"/>
            <p:cNvSpPr/>
            <p:nvPr/>
          </p:nvSpPr>
          <p:spPr>
            <a:xfrm>
              <a:off x="0" y="0"/>
              <a:ext cx="11963400" cy="787400"/>
            </a:xfrm>
            <a:custGeom>
              <a:avLst/>
              <a:gdLst/>
              <a:ahLst/>
              <a:cxnLst/>
              <a:rect l="l" t="t" r="r" b="b"/>
              <a:pathLst>
                <a:path w="11963400" h="787400">
                  <a:moveTo>
                    <a:pt x="11828018" y="787400"/>
                  </a:moveTo>
                  <a:lnTo>
                    <a:pt x="135509" y="787400"/>
                  </a:lnTo>
                  <a:cubicBezTo>
                    <a:pt x="60706" y="787400"/>
                    <a:pt x="0" y="726821"/>
                    <a:pt x="0" y="651891"/>
                  </a:cubicBezTo>
                  <a:lnTo>
                    <a:pt x="0" y="135382"/>
                  </a:lnTo>
                  <a:cubicBezTo>
                    <a:pt x="0" y="60706"/>
                    <a:pt x="60706" y="0"/>
                    <a:pt x="135509" y="0"/>
                  </a:cubicBezTo>
                  <a:lnTo>
                    <a:pt x="11828018" y="0"/>
                  </a:lnTo>
                  <a:cubicBezTo>
                    <a:pt x="11902821" y="0"/>
                    <a:pt x="11963400" y="60706"/>
                    <a:pt x="11963400" y="135382"/>
                  </a:cubicBezTo>
                  <a:lnTo>
                    <a:pt x="11963400" y="651891"/>
                  </a:lnTo>
                  <a:cubicBezTo>
                    <a:pt x="11963400" y="726821"/>
                    <a:pt x="11902821" y="787400"/>
                    <a:pt x="11828018" y="787400"/>
                  </a:cubicBezTo>
                </a:path>
              </a:pathLst>
            </a:custGeom>
            <a:solidFill>
              <a:srgbClr val="47C8F0"/>
            </a:solidFill>
          </p:spPr>
          <p:txBody>
            <a:bodyPr/>
            <a:lstStyle/>
            <a:p>
              <a:endParaRPr lang="es-HN"/>
            </a:p>
          </p:txBody>
        </p:sp>
      </p:grpSp>
      <p:sp>
        <p:nvSpPr>
          <p:cNvPr id="9" name="TextBox 9"/>
          <p:cNvSpPr txBox="1"/>
          <p:nvPr/>
        </p:nvSpPr>
        <p:spPr>
          <a:xfrm>
            <a:off x="4567933" y="4572781"/>
            <a:ext cx="9152134" cy="650414"/>
          </a:xfrm>
          <a:prstGeom prst="rect">
            <a:avLst/>
          </a:prstGeom>
        </p:spPr>
        <p:txBody>
          <a:bodyPr lIns="0" tIns="0" rIns="0" bIns="0" rtlCol="0" anchor="t">
            <a:spAutoFit/>
          </a:bodyPr>
          <a:lstStyle/>
          <a:p>
            <a:pPr algn="ctr">
              <a:lnSpc>
                <a:spcPts val="3765"/>
              </a:lnSpc>
            </a:pPr>
            <a:r>
              <a:rPr lang="en-US" sz="7530" b="1" dirty="0">
                <a:solidFill>
                  <a:srgbClr val="FFFFFF"/>
                </a:solidFill>
                <a:latin typeface="Montserrat Bold"/>
                <a:ea typeface="Montserrat Bold"/>
                <a:cs typeface="Montserrat Bold"/>
                <a:sym typeface="Montserrat Bold"/>
              </a:rPr>
              <a:t>INSERTAR TÍTULO</a:t>
            </a:r>
          </a:p>
        </p:txBody>
      </p:sp>
      <p:sp>
        <p:nvSpPr>
          <p:cNvPr id="10" name="TextBox 10"/>
          <p:cNvSpPr txBox="1"/>
          <p:nvPr/>
        </p:nvSpPr>
        <p:spPr>
          <a:xfrm>
            <a:off x="4679688" y="5387046"/>
            <a:ext cx="8654058" cy="356859"/>
          </a:xfrm>
          <a:prstGeom prst="rect">
            <a:avLst/>
          </a:prstGeom>
        </p:spPr>
        <p:txBody>
          <a:bodyPr lIns="0" tIns="0" rIns="0" bIns="0" rtlCol="0" anchor="t">
            <a:spAutoFit/>
          </a:bodyPr>
          <a:lstStyle/>
          <a:p>
            <a:pPr algn="ctr">
              <a:lnSpc>
                <a:spcPts val="2709"/>
              </a:lnSpc>
              <a:spcBef>
                <a:spcPct val="0"/>
              </a:spcBef>
            </a:pPr>
            <a:r>
              <a:rPr lang="en-US" sz="2537" b="1" spc="246" dirty="0">
                <a:solidFill>
                  <a:srgbClr val="FFFFFF"/>
                </a:solidFill>
                <a:latin typeface="Montserrat Bold"/>
                <a:ea typeface="Montserrat Bold"/>
                <a:cs typeface="Montserrat Bold"/>
                <a:sym typeface="Montserrat Bold"/>
              </a:rPr>
              <a:t>INSERTAR SUBTÍTULO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054B"/>
        </a:solid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14400"/>
            <a:ext cx="1104900" cy="1362075"/>
            <a:chOff x="0" y="0"/>
            <a:chExt cx="1473200" cy="1816100"/>
          </a:xfrm>
        </p:grpSpPr>
        <p:sp>
          <p:nvSpPr>
            <p:cNvPr id="3" name="Freeform 3"/>
            <p:cNvSpPr/>
            <p:nvPr/>
          </p:nvSpPr>
          <p:spPr>
            <a:xfrm>
              <a:off x="0" y="0"/>
              <a:ext cx="1473200" cy="1816100"/>
            </a:xfrm>
            <a:custGeom>
              <a:avLst/>
              <a:gdLst/>
              <a:ahLst/>
              <a:cxnLst/>
              <a:rect l="l" t="t" r="r" b="b"/>
              <a:pathLst>
                <a:path w="1473200" h="1816100">
                  <a:moveTo>
                    <a:pt x="0" y="1816100"/>
                  </a:moveTo>
                  <a:lnTo>
                    <a:pt x="1473200" y="1816100"/>
                  </a:lnTo>
                  <a:lnTo>
                    <a:pt x="1473200" y="0"/>
                  </a:lnTo>
                  <a:lnTo>
                    <a:pt x="0" y="0"/>
                  </a:lnTo>
                  <a:close/>
                </a:path>
              </a:pathLst>
            </a:custGeom>
            <a:solidFill>
              <a:srgbClr val="0F49B6"/>
            </a:solidFill>
          </p:spPr>
          <p:txBody>
            <a:bodyPr/>
            <a:lstStyle/>
            <a:p>
              <a:endParaRPr lang="es-HN"/>
            </a:p>
          </p:txBody>
        </p:sp>
      </p:grpSp>
      <p:grpSp>
        <p:nvGrpSpPr>
          <p:cNvPr id="4" name="Group 4"/>
          <p:cNvGrpSpPr>
            <a:grpSpLocks noChangeAspect="1"/>
          </p:cNvGrpSpPr>
          <p:nvPr/>
        </p:nvGrpSpPr>
        <p:grpSpPr>
          <a:xfrm>
            <a:off x="11296650" y="914400"/>
            <a:ext cx="6991350" cy="1362075"/>
            <a:chOff x="0" y="0"/>
            <a:chExt cx="9321800" cy="1816100"/>
          </a:xfrm>
        </p:grpSpPr>
        <p:sp>
          <p:nvSpPr>
            <p:cNvPr id="5" name="Freeform 5"/>
            <p:cNvSpPr/>
            <p:nvPr/>
          </p:nvSpPr>
          <p:spPr>
            <a:xfrm>
              <a:off x="0" y="0"/>
              <a:ext cx="9321800" cy="1816100"/>
            </a:xfrm>
            <a:custGeom>
              <a:avLst/>
              <a:gdLst/>
              <a:ahLst/>
              <a:cxnLst/>
              <a:rect l="l" t="t" r="r" b="b"/>
              <a:pathLst>
                <a:path w="9321800" h="1816100">
                  <a:moveTo>
                    <a:pt x="0" y="1816100"/>
                  </a:moveTo>
                  <a:lnTo>
                    <a:pt x="9321800" y="1816100"/>
                  </a:lnTo>
                  <a:lnTo>
                    <a:pt x="9321800" y="0"/>
                  </a:lnTo>
                  <a:lnTo>
                    <a:pt x="0" y="0"/>
                  </a:lnTo>
                  <a:close/>
                </a:path>
              </a:pathLst>
            </a:custGeom>
            <a:solidFill>
              <a:srgbClr val="06065C"/>
            </a:solidFill>
          </p:spPr>
          <p:txBody>
            <a:bodyPr/>
            <a:lstStyle/>
            <a:p>
              <a:endParaRPr lang="es-HN"/>
            </a:p>
          </p:txBody>
        </p:sp>
      </p:grpSp>
      <p:grpSp>
        <p:nvGrpSpPr>
          <p:cNvPr id="6" name="Group 6"/>
          <p:cNvGrpSpPr>
            <a:grpSpLocks noChangeAspect="1"/>
          </p:cNvGrpSpPr>
          <p:nvPr/>
        </p:nvGrpSpPr>
        <p:grpSpPr>
          <a:xfrm>
            <a:off x="11296650" y="3243605"/>
            <a:ext cx="6019800" cy="6019800"/>
            <a:chOff x="0" y="0"/>
            <a:chExt cx="8026400" cy="8026400"/>
          </a:xfrm>
        </p:grpSpPr>
        <p:sp>
          <p:nvSpPr>
            <p:cNvPr id="7" name="Freeform 7"/>
            <p:cNvSpPr/>
            <p:nvPr/>
          </p:nvSpPr>
          <p:spPr>
            <a:xfrm>
              <a:off x="0" y="0"/>
              <a:ext cx="8026400" cy="8026400"/>
            </a:xfrm>
            <a:custGeom>
              <a:avLst/>
              <a:gdLst/>
              <a:ahLst/>
              <a:cxnLst/>
              <a:rect l="l" t="t" r="r" b="b"/>
              <a:pathLst>
                <a:path w="8026400" h="8026400">
                  <a:moveTo>
                    <a:pt x="7675372" y="8026400"/>
                  </a:moveTo>
                  <a:lnTo>
                    <a:pt x="351028" y="8026400"/>
                  </a:lnTo>
                  <a:cubicBezTo>
                    <a:pt x="157226" y="8026400"/>
                    <a:pt x="0" y="7869174"/>
                    <a:pt x="0" y="7675372"/>
                  </a:cubicBezTo>
                  <a:lnTo>
                    <a:pt x="0" y="351028"/>
                  </a:lnTo>
                  <a:cubicBezTo>
                    <a:pt x="0" y="157226"/>
                    <a:pt x="157226" y="0"/>
                    <a:pt x="351028" y="0"/>
                  </a:cubicBezTo>
                  <a:lnTo>
                    <a:pt x="7675372" y="0"/>
                  </a:lnTo>
                  <a:cubicBezTo>
                    <a:pt x="7869174" y="0"/>
                    <a:pt x="8026400" y="157226"/>
                    <a:pt x="8026400" y="351028"/>
                  </a:cubicBezTo>
                  <a:lnTo>
                    <a:pt x="8026400" y="7675372"/>
                  </a:lnTo>
                  <a:cubicBezTo>
                    <a:pt x="8026400" y="7869301"/>
                    <a:pt x="7869174" y="8026400"/>
                    <a:pt x="7675372" y="8026400"/>
                  </a:cubicBezTo>
                </a:path>
              </a:pathLst>
            </a:custGeom>
            <a:solidFill>
              <a:srgbClr val="0F49B6"/>
            </a:solidFill>
          </p:spPr>
          <p:txBody>
            <a:bodyPr/>
            <a:lstStyle/>
            <a:p>
              <a:endParaRPr lang="es-HN"/>
            </a:p>
          </p:txBody>
        </p:sp>
      </p:grpSp>
      <p:grpSp>
        <p:nvGrpSpPr>
          <p:cNvPr id="8" name="Group 8"/>
          <p:cNvGrpSpPr/>
          <p:nvPr/>
        </p:nvGrpSpPr>
        <p:grpSpPr>
          <a:xfrm>
            <a:off x="11487546" y="3434501"/>
            <a:ext cx="5638008" cy="5638008"/>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t="-16747" b="-16747"/>
              </a:stretch>
            </a:blipFill>
          </p:spPr>
          <p:txBody>
            <a:bodyPr/>
            <a:lstStyle/>
            <a:p>
              <a:endParaRPr lang="es-HN"/>
            </a:p>
          </p:txBody>
        </p:sp>
      </p:grpSp>
      <p:sp>
        <p:nvSpPr>
          <p:cNvPr id="10" name="TextBox 10"/>
          <p:cNvSpPr txBox="1"/>
          <p:nvPr/>
        </p:nvSpPr>
        <p:spPr>
          <a:xfrm>
            <a:off x="1833562" y="964702"/>
            <a:ext cx="5041506" cy="724681"/>
          </a:xfrm>
          <a:prstGeom prst="rect">
            <a:avLst/>
          </a:prstGeom>
        </p:spPr>
        <p:txBody>
          <a:bodyPr lIns="0" tIns="0" rIns="0" bIns="0" rtlCol="0" anchor="t">
            <a:spAutoFit/>
          </a:bodyPr>
          <a:lstStyle/>
          <a:p>
            <a:pPr algn="l">
              <a:lnSpc>
                <a:spcPts val="5511"/>
              </a:lnSpc>
            </a:pPr>
            <a:r>
              <a:rPr lang="en-US" sz="5160" b="1">
                <a:solidFill>
                  <a:srgbClr val="06065C"/>
                </a:solidFill>
                <a:latin typeface="Montserrat Ultra-Bold"/>
                <a:ea typeface="Montserrat Ultra-Bold"/>
                <a:cs typeface="Montserrat Ultra-Bold"/>
                <a:sym typeface="Montserrat Ultra-Bold"/>
              </a:rPr>
              <a:t>Insertar Título</a:t>
            </a:r>
          </a:p>
        </p:txBody>
      </p:sp>
      <p:sp>
        <p:nvSpPr>
          <p:cNvPr id="11" name="TextBox 11"/>
          <p:cNvSpPr txBox="1"/>
          <p:nvPr/>
        </p:nvSpPr>
        <p:spPr>
          <a:xfrm>
            <a:off x="3988803" y="1653778"/>
            <a:ext cx="142008" cy="580492"/>
          </a:xfrm>
          <a:prstGeom prst="rect">
            <a:avLst/>
          </a:prstGeom>
        </p:spPr>
        <p:txBody>
          <a:bodyPr lIns="0" tIns="0" rIns="0" bIns="0" rtlCol="0" anchor="t">
            <a:spAutoFit/>
          </a:bodyPr>
          <a:lstStyle/>
          <a:p>
            <a:pPr algn="l">
              <a:lnSpc>
                <a:spcPts val="4468"/>
              </a:lnSpc>
            </a:pPr>
            <a:r>
              <a:rPr lang="en-US" sz="4184">
                <a:solidFill>
                  <a:srgbClr val="0F49B6"/>
                </a:solidFill>
                <a:latin typeface="Montserrat Thin"/>
                <a:ea typeface="Montserrat Thin"/>
                <a:cs typeface="Montserrat Thin"/>
                <a:sym typeface="Montserrat Thin"/>
              </a:rPr>
              <a:t> </a:t>
            </a:r>
          </a:p>
        </p:txBody>
      </p:sp>
      <p:sp>
        <p:nvSpPr>
          <p:cNvPr id="12" name="TextBox 12"/>
          <p:cNvSpPr txBox="1"/>
          <p:nvPr/>
        </p:nvSpPr>
        <p:spPr>
          <a:xfrm>
            <a:off x="1833562" y="1520428"/>
            <a:ext cx="8481736" cy="712876"/>
          </a:xfrm>
          <a:prstGeom prst="rect">
            <a:avLst/>
          </a:prstGeom>
        </p:spPr>
        <p:txBody>
          <a:bodyPr lIns="0" tIns="0" rIns="0" bIns="0" rtlCol="0" anchor="t">
            <a:spAutoFit/>
          </a:bodyPr>
          <a:lstStyle/>
          <a:p>
            <a:pPr algn="l">
              <a:lnSpc>
                <a:spcPts val="5857"/>
              </a:lnSpc>
            </a:pPr>
            <a:r>
              <a:rPr lang="en-US" sz="4184">
                <a:solidFill>
                  <a:srgbClr val="0F49B6"/>
                </a:solidFill>
                <a:latin typeface="Montserrat"/>
                <a:ea typeface="Montserrat"/>
                <a:cs typeface="Montserrat"/>
                <a:sym typeface="Montserrat"/>
              </a:rPr>
              <a:t>Plantilla presentación subtítulo</a:t>
            </a:r>
          </a:p>
        </p:txBody>
      </p:sp>
      <p:sp>
        <p:nvSpPr>
          <p:cNvPr id="13" name="TextBox 13"/>
          <p:cNvSpPr txBox="1"/>
          <p:nvPr/>
        </p:nvSpPr>
        <p:spPr>
          <a:xfrm>
            <a:off x="1833562" y="3032703"/>
            <a:ext cx="8343186" cy="2152650"/>
          </a:xfrm>
          <a:prstGeom prst="rect">
            <a:avLst/>
          </a:prstGeom>
        </p:spPr>
        <p:txBody>
          <a:bodyPr lIns="0" tIns="0" rIns="0" bIns="0" rtlCol="0" anchor="t">
            <a:spAutoFit/>
          </a:bodyPr>
          <a:lstStyle/>
          <a:p>
            <a:pPr algn="just">
              <a:lnSpc>
                <a:spcPts val="2850"/>
              </a:lnSpc>
            </a:pPr>
            <a:r>
              <a:rPr lang="en-US" sz="1875">
                <a:solidFill>
                  <a:srgbClr val="06065C"/>
                </a:solidFill>
                <a:latin typeface="Montserrat"/>
                <a:ea typeface="Montserrat"/>
                <a:cs typeface="Montserrat"/>
                <a:sym typeface="Montserrat"/>
              </a:rPr>
              <a:t>Lorem Ipsum is simply dummy text of the printing 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sp>
        <p:nvSpPr>
          <p:cNvPr id="14" name="TextBox 14"/>
          <p:cNvSpPr txBox="1"/>
          <p:nvPr/>
        </p:nvSpPr>
        <p:spPr>
          <a:xfrm>
            <a:off x="1833562" y="5566353"/>
            <a:ext cx="8343186" cy="2152650"/>
          </a:xfrm>
          <a:prstGeom prst="rect">
            <a:avLst/>
          </a:prstGeom>
        </p:spPr>
        <p:txBody>
          <a:bodyPr lIns="0" tIns="0" rIns="0" bIns="0" rtlCol="0" anchor="t">
            <a:spAutoFit/>
          </a:bodyPr>
          <a:lstStyle/>
          <a:p>
            <a:pPr algn="just">
              <a:lnSpc>
                <a:spcPts val="2850"/>
              </a:lnSpc>
            </a:pPr>
            <a:r>
              <a:rPr lang="en-US" sz="1875">
                <a:solidFill>
                  <a:srgbClr val="06065C"/>
                </a:solidFill>
                <a:latin typeface="Montserrat"/>
                <a:ea typeface="Montserrat"/>
                <a:cs typeface="Montserrat"/>
                <a:sym typeface="Montserrat"/>
              </a:rPr>
              <a:t>Lorem Ipsum is simply dummy text of the printing 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sp>
        <p:nvSpPr>
          <p:cNvPr id="15" name="TextBox 15"/>
          <p:cNvSpPr txBox="1"/>
          <p:nvPr/>
        </p:nvSpPr>
        <p:spPr>
          <a:xfrm>
            <a:off x="1833562" y="8100003"/>
            <a:ext cx="8343186" cy="1066800"/>
          </a:xfrm>
          <a:prstGeom prst="rect">
            <a:avLst/>
          </a:prstGeom>
        </p:spPr>
        <p:txBody>
          <a:bodyPr lIns="0" tIns="0" rIns="0" bIns="0" rtlCol="0" anchor="t">
            <a:spAutoFit/>
          </a:bodyPr>
          <a:lstStyle/>
          <a:p>
            <a:pPr algn="l">
              <a:lnSpc>
                <a:spcPts val="2850"/>
              </a:lnSpc>
            </a:pPr>
            <a:r>
              <a:rPr lang="en-US" sz="1875">
                <a:solidFill>
                  <a:srgbClr val="06065C"/>
                </a:solidFill>
                <a:latin typeface="Montserrat"/>
                <a:ea typeface="Montserrat"/>
                <a:cs typeface="Montserrat"/>
                <a:sym typeface="Montserrat"/>
              </a:rPr>
              <a:t>Lorem Ipsum is simply dummy text of the printing and typesetting industry. Lorem Ipsum has been the industry's standard dummy text ever since the 1500s, when an unknown printer took a galley of type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073324" cy="10287000"/>
            <a:chOff x="0" y="0"/>
            <a:chExt cx="682569" cy="1156136"/>
          </a:xfrm>
        </p:grpSpPr>
        <p:sp>
          <p:nvSpPr>
            <p:cNvPr id="3" name="Freeform 3"/>
            <p:cNvSpPr/>
            <p:nvPr/>
          </p:nvSpPr>
          <p:spPr>
            <a:xfrm>
              <a:off x="0" y="0"/>
              <a:ext cx="682569" cy="1156136"/>
            </a:xfrm>
            <a:custGeom>
              <a:avLst/>
              <a:gdLst/>
              <a:ahLst/>
              <a:cxnLst/>
              <a:rect l="l" t="t" r="r" b="b"/>
              <a:pathLst>
                <a:path w="682569" h="1156136">
                  <a:moveTo>
                    <a:pt x="0" y="0"/>
                  </a:moveTo>
                  <a:lnTo>
                    <a:pt x="682569" y="0"/>
                  </a:lnTo>
                  <a:lnTo>
                    <a:pt x="682569" y="1156136"/>
                  </a:lnTo>
                  <a:lnTo>
                    <a:pt x="0" y="1156136"/>
                  </a:lnTo>
                  <a:close/>
                </a:path>
              </a:pathLst>
            </a:custGeom>
            <a:blipFill>
              <a:blip r:embed="rId2"/>
              <a:stretch>
                <a:fillRect l="-88255" r="-37858"/>
              </a:stretch>
            </a:blipFill>
          </p:spPr>
          <p:txBody>
            <a:bodyPr/>
            <a:lstStyle/>
            <a:p>
              <a:endParaRPr lang="es-HN"/>
            </a:p>
          </p:txBody>
        </p:sp>
      </p:grpSp>
      <p:grpSp>
        <p:nvGrpSpPr>
          <p:cNvPr id="4" name="Group 4"/>
          <p:cNvGrpSpPr>
            <a:grpSpLocks noChangeAspect="1"/>
          </p:cNvGrpSpPr>
          <p:nvPr/>
        </p:nvGrpSpPr>
        <p:grpSpPr>
          <a:xfrm>
            <a:off x="5934075" y="-47625"/>
            <a:ext cx="1905000" cy="10382250"/>
            <a:chOff x="0" y="0"/>
            <a:chExt cx="2540000" cy="13843000"/>
          </a:xfrm>
        </p:grpSpPr>
        <p:sp>
          <p:nvSpPr>
            <p:cNvPr id="5" name="Freeform 5"/>
            <p:cNvSpPr/>
            <p:nvPr/>
          </p:nvSpPr>
          <p:spPr>
            <a:xfrm>
              <a:off x="63500" y="63500"/>
              <a:ext cx="889000" cy="13716000"/>
            </a:xfrm>
            <a:custGeom>
              <a:avLst/>
              <a:gdLst/>
              <a:ahLst/>
              <a:cxnLst/>
              <a:rect l="l" t="t" r="r" b="b"/>
              <a:pathLst>
                <a:path w="889000" h="13716000">
                  <a:moveTo>
                    <a:pt x="0" y="13716000"/>
                  </a:moveTo>
                  <a:lnTo>
                    <a:pt x="889000" y="13716000"/>
                  </a:lnTo>
                  <a:lnTo>
                    <a:pt x="889000" y="0"/>
                  </a:lnTo>
                  <a:lnTo>
                    <a:pt x="0" y="0"/>
                  </a:lnTo>
                  <a:close/>
                </a:path>
              </a:pathLst>
            </a:custGeom>
            <a:solidFill>
              <a:srgbClr val="0F49B6"/>
            </a:solidFill>
          </p:spPr>
          <p:txBody>
            <a:bodyPr/>
            <a:lstStyle/>
            <a:p>
              <a:endParaRPr lang="es-HN"/>
            </a:p>
          </p:txBody>
        </p:sp>
        <p:sp>
          <p:nvSpPr>
            <p:cNvPr id="6" name="Freeform 6"/>
            <p:cNvSpPr/>
            <p:nvPr/>
          </p:nvSpPr>
          <p:spPr>
            <a:xfrm>
              <a:off x="952500" y="1282700"/>
              <a:ext cx="1473200" cy="1816100"/>
            </a:xfrm>
            <a:custGeom>
              <a:avLst/>
              <a:gdLst/>
              <a:ahLst/>
              <a:cxnLst/>
              <a:rect l="l" t="t" r="r" b="b"/>
              <a:pathLst>
                <a:path w="1473200" h="1816100">
                  <a:moveTo>
                    <a:pt x="1473200" y="1816100"/>
                  </a:moveTo>
                  <a:lnTo>
                    <a:pt x="0" y="1816100"/>
                  </a:lnTo>
                  <a:lnTo>
                    <a:pt x="0" y="0"/>
                  </a:lnTo>
                  <a:lnTo>
                    <a:pt x="1473200" y="0"/>
                  </a:lnTo>
                  <a:close/>
                </a:path>
              </a:pathLst>
            </a:custGeom>
            <a:solidFill>
              <a:srgbClr val="06065C"/>
            </a:solidFill>
          </p:spPr>
          <p:txBody>
            <a:bodyPr/>
            <a:lstStyle/>
            <a:p>
              <a:endParaRPr lang="es-HN"/>
            </a:p>
          </p:txBody>
        </p:sp>
        <p:sp>
          <p:nvSpPr>
            <p:cNvPr id="7" name="Freeform 7"/>
            <p:cNvSpPr/>
            <p:nvPr/>
          </p:nvSpPr>
          <p:spPr>
            <a:xfrm>
              <a:off x="952500" y="4381373"/>
              <a:ext cx="1473200" cy="38100"/>
            </a:xfrm>
            <a:custGeom>
              <a:avLst/>
              <a:gdLst/>
              <a:ahLst/>
              <a:cxnLst/>
              <a:rect l="l" t="t" r="r" b="b"/>
              <a:pathLst>
                <a:path w="1473200" h="38100">
                  <a:moveTo>
                    <a:pt x="0" y="0"/>
                  </a:moveTo>
                  <a:lnTo>
                    <a:pt x="1473200" y="0"/>
                  </a:lnTo>
                  <a:lnTo>
                    <a:pt x="1473200" y="38100"/>
                  </a:lnTo>
                  <a:lnTo>
                    <a:pt x="0" y="38100"/>
                  </a:lnTo>
                  <a:close/>
                </a:path>
              </a:pathLst>
            </a:custGeom>
            <a:solidFill>
              <a:srgbClr val="06065C"/>
            </a:solidFill>
          </p:spPr>
          <p:txBody>
            <a:bodyPr/>
            <a:lstStyle/>
            <a:p>
              <a:endParaRPr lang="es-HN"/>
            </a:p>
          </p:txBody>
        </p:sp>
        <p:sp>
          <p:nvSpPr>
            <p:cNvPr id="8" name="Freeform 8"/>
            <p:cNvSpPr/>
            <p:nvPr/>
          </p:nvSpPr>
          <p:spPr>
            <a:xfrm>
              <a:off x="952500" y="8258175"/>
              <a:ext cx="1473200" cy="38100"/>
            </a:xfrm>
            <a:custGeom>
              <a:avLst/>
              <a:gdLst/>
              <a:ahLst/>
              <a:cxnLst/>
              <a:rect l="l" t="t" r="r" b="b"/>
              <a:pathLst>
                <a:path w="1473200" h="38100">
                  <a:moveTo>
                    <a:pt x="0" y="0"/>
                  </a:moveTo>
                  <a:lnTo>
                    <a:pt x="1473200" y="0"/>
                  </a:lnTo>
                  <a:lnTo>
                    <a:pt x="1473200" y="38100"/>
                  </a:lnTo>
                  <a:lnTo>
                    <a:pt x="0" y="38100"/>
                  </a:lnTo>
                  <a:close/>
                </a:path>
              </a:pathLst>
            </a:custGeom>
            <a:solidFill>
              <a:srgbClr val="06065C"/>
            </a:solidFill>
          </p:spPr>
          <p:txBody>
            <a:bodyPr/>
            <a:lstStyle/>
            <a:p>
              <a:endParaRPr lang="es-HN"/>
            </a:p>
          </p:txBody>
        </p:sp>
        <p:sp>
          <p:nvSpPr>
            <p:cNvPr id="9" name="Freeform 9"/>
            <p:cNvSpPr/>
            <p:nvPr/>
          </p:nvSpPr>
          <p:spPr>
            <a:xfrm>
              <a:off x="2368550" y="4349623"/>
              <a:ext cx="101600" cy="101600"/>
            </a:xfrm>
            <a:custGeom>
              <a:avLst/>
              <a:gdLst/>
              <a:ahLst/>
              <a:cxnLst/>
              <a:rect l="l" t="t" r="r" b="b"/>
              <a:pathLst>
                <a:path w="101600" h="101600">
                  <a:moveTo>
                    <a:pt x="101600" y="50800"/>
                  </a:moveTo>
                  <a:cubicBezTo>
                    <a:pt x="101600" y="78867"/>
                    <a:pt x="78867" y="101600"/>
                    <a:pt x="50800" y="101600"/>
                  </a:cubicBezTo>
                  <a:cubicBezTo>
                    <a:pt x="22733" y="101600"/>
                    <a:pt x="0" y="78867"/>
                    <a:pt x="0" y="50800"/>
                  </a:cubicBezTo>
                  <a:cubicBezTo>
                    <a:pt x="0" y="22733"/>
                    <a:pt x="22733" y="0"/>
                    <a:pt x="50800" y="0"/>
                  </a:cubicBezTo>
                  <a:cubicBezTo>
                    <a:pt x="78867" y="0"/>
                    <a:pt x="101600" y="22733"/>
                    <a:pt x="101600" y="50800"/>
                  </a:cubicBezTo>
                </a:path>
              </a:pathLst>
            </a:custGeom>
            <a:solidFill>
              <a:srgbClr val="06065C"/>
            </a:solidFill>
          </p:spPr>
          <p:txBody>
            <a:bodyPr/>
            <a:lstStyle/>
            <a:p>
              <a:endParaRPr lang="es-HN"/>
            </a:p>
          </p:txBody>
        </p:sp>
        <p:sp>
          <p:nvSpPr>
            <p:cNvPr id="10" name="Freeform 10"/>
            <p:cNvSpPr/>
            <p:nvPr/>
          </p:nvSpPr>
          <p:spPr>
            <a:xfrm>
              <a:off x="2374900" y="8226425"/>
              <a:ext cx="101600" cy="101600"/>
            </a:xfrm>
            <a:custGeom>
              <a:avLst/>
              <a:gdLst/>
              <a:ahLst/>
              <a:cxnLst/>
              <a:rect l="l" t="t" r="r" b="b"/>
              <a:pathLst>
                <a:path w="101600" h="101600">
                  <a:moveTo>
                    <a:pt x="101600" y="50800"/>
                  </a:moveTo>
                  <a:cubicBezTo>
                    <a:pt x="101600" y="78867"/>
                    <a:pt x="78867" y="101600"/>
                    <a:pt x="50800" y="101600"/>
                  </a:cubicBezTo>
                  <a:cubicBezTo>
                    <a:pt x="22733" y="101600"/>
                    <a:pt x="0" y="78867"/>
                    <a:pt x="0" y="50800"/>
                  </a:cubicBezTo>
                  <a:cubicBezTo>
                    <a:pt x="0" y="22733"/>
                    <a:pt x="22733" y="0"/>
                    <a:pt x="50800" y="0"/>
                  </a:cubicBezTo>
                  <a:cubicBezTo>
                    <a:pt x="78867" y="0"/>
                    <a:pt x="101600" y="22733"/>
                    <a:pt x="101600" y="50800"/>
                  </a:cubicBezTo>
                </a:path>
              </a:pathLst>
            </a:custGeom>
            <a:solidFill>
              <a:srgbClr val="06065C"/>
            </a:solidFill>
          </p:spPr>
          <p:txBody>
            <a:bodyPr/>
            <a:lstStyle/>
            <a:p>
              <a:endParaRPr lang="es-HN"/>
            </a:p>
          </p:txBody>
        </p:sp>
      </p:grpSp>
      <p:sp>
        <p:nvSpPr>
          <p:cNvPr id="11" name="TextBox 11"/>
          <p:cNvSpPr txBox="1"/>
          <p:nvPr/>
        </p:nvSpPr>
        <p:spPr>
          <a:xfrm>
            <a:off x="8339138" y="1031377"/>
            <a:ext cx="6106268" cy="725992"/>
          </a:xfrm>
          <a:prstGeom prst="rect">
            <a:avLst/>
          </a:prstGeom>
        </p:spPr>
        <p:txBody>
          <a:bodyPr lIns="0" tIns="0" rIns="0" bIns="0" rtlCol="0" anchor="t">
            <a:spAutoFit/>
          </a:bodyPr>
          <a:lstStyle/>
          <a:p>
            <a:pPr algn="l">
              <a:lnSpc>
                <a:spcPts val="5500"/>
              </a:lnSpc>
            </a:pPr>
            <a:r>
              <a:rPr lang="en-US" sz="5160" b="1">
                <a:solidFill>
                  <a:srgbClr val="06065C"/>
                </a:solidFill>
                <a:latin typeface="Montserrat Ultra-Bold"/>
                <a:ea typeface="Montserrat Ultra-Bold"/>
                <a:cs typeface="Montserrat Ultra-Bold"/>
                <a:sym typeface="Montserrat Ultra-Bold"/>
              </a:rPr>
              <a:t>Insertar Título</a:t>
            </a:r>
          </a:p>
        </p:txBody>
      </p:sp>
      <p:sp>
        <p:nvSpPr>
          <p:cNvPr id="12" name="TextBox 12"/>
          <p:cNvSpPr txBox="1"/>
          <p:nvPr/>
        </p:nvSpPr>
        <p:spPr>
          <a:xfrm>
            <a:off x="9890760" y="1665532"/>
            <a:ext cx="102232" cy="497157"/>
          </a:xfrm>
          <a:prstGeom prst="rect">
            <a:avLst/>
          </a:prstGeom>
        </p:spPr>
        <p:txBody>
          <a:bodyPr lIns="0" tIns="0" rIns="0" bIns="0" rtlCol="0" anchor="t">
            <a:spAutoFit/>
          </a:bodyPr>
          <a:lstStyle/>
          <a:p>
            <a:pPr algn="l">
              <a:lnSpc>
                <a:spcPts val="4051"/>
              </a:lnSpc>
            </a:pPr>
            <a:r>
              <a:rPr lang="en-US" sz="3012">
                <a:solidFill>
                  <a:srgbClr val="0F49B6"/>
                </a:solidFill>
                <a:latin typeface="Montserrat Thin"/>
                <a:ea typeface="Montserrat Thin"/>
                <a:cs typeface="Montserrat Thin"/>
                <a:sym typeface="Montserrat Thin"/>
              </a:rPr>
              <a:t> </a:t>
            </a:r>
          </a:p>
        </p:txBody>
      </p:sp>
      <p:sp>
        <p:nvSpPr>
          <p:cNvPr id="13" name="TextBox 13"/>
          <p:cNvSpPr txBox="1"/>
          <p:nvPr/>
        </p:nvSpPr>
        <p:spPr>
          <a:xfrm>
            <a:off x="8339138" y="3050610"/>
            <a:ext cx="8492822" cy="2152650"/>
          </a:xfrm>
          <a:prstGeom prst="rect">
            <a:avLst/>
          </a:prstGeom>
        </p:spPr>
        <p:txBody>
          <a:bodyPr lIns="0" tIns="0" rIns="0" bIns="0" rtlCol="0" anchor="t">
            <a:spAutoFit/>
          </a:bodyPr>
          <a:lstStyle/>
          <a:p>
            <a:pPr algn="l">
              <a:lnSpc>
                <a:spcPts val="2850"/>
              </a:lnSpc>
            </a:pPr>
            <a:r>
              <a:rPr lang="en-US" sz="1875">
                <a:solidFill>
                  <a:srgbClr val="06065C"/>
                </a:solidFill>
                <a:latin typeface="Montserrat"/>
                <a:ea typeface="Montserrat"/>
                <a:cs typeface="Montserrat"/>
                <a:sym typeface="Montserrat"/>
              </a:rPr>
              <a:t>Lorem Ipsum is simply dummy text of the printing 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sp>
        <p:nvSpPr>
          <p:cNvPr id="14" name="TextBox 14"/>
          <p:cNvSpPr txBox="1"/>
          <p:nvPr/>
        </p:nvSpPr>
        <p:spPr>
          <a:xfrm>
            <a:off x="8339138" y="5946210"/>
            <a:ext cx="8492822" cy="2152650"/>
          </a:xfrm>
          <a:prstGeom prst="rect">
            <a:avLst/>
          </a:prstGeom>
        </p:spPr>
        <p:txBody>
          <a:bodyPr lIns="0" tIns="0" rIns="0" bIns="0" rtlCol="0" anchor="t">
            <a:spAutoFit/>
          </a:bodyPr>
          <a:lstStyle/>
          <a:p>
            <a:pPr algn="l">
              <a:lnSpc>
                <a:spcPts val="2850"/>
              </a:lnSpc>
            </a:pPr>
            <a:r>
              <a:rPr lang="en-US" sz="1875">
                <a:solidFill>
                  <a:srgbClr val="06065C"/>
                </a:solidFill>
                <a:latin typeface="Montserrat"/>
                <a:ea typeface="Montserrat"/>
                <a:cs typeface="Montserrat"/>
                <a:sym typeface="Montserrat"/>
              </a:rPr>
              <a:t>Lorem Ipsum is simply dummy text of the printing 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sp>
        <p:nvSpPr>
          <p:cNvPr id="15" name="TextBox 15"/>
          <p:cNvSpPr txBox="1"/>
          <p:nvPr/>
        </p:nvSpPr>
        <p:spPr>
          <a:xfrm>
            <a:off x="8339138" y="1709743"/>
            <a:ext cx="5362114" cy="452946"/>
          </a:xfrm>
          <a:prstGeom prst="rect">
            <a:avLst/>
          </a:prstGeom>
        </p:spPr>
        <p:txBody>
          <a:bodyPr lIns="0" tIns="0" rIns="0" bIns="0" rtlCol="0" anchor="t">
            <a:spAutoFit/>
          </a:bodyPr>
          <a:lstStyle/>
          <a:p>
            <a:pPr algn="ctr">
              <a:lnSpc>
                <a:spcPts val="3778"/>
              </a:lnSpc>
              <a:spcBef>
                <a:spcPct val="0"/>
              </a:spcBef>
            </a:pPr>
            <a:r>
              <a:rPr lang="en-US" sz="2699">
                <a:solidFill>
                  <a:srgbClr val="0F49B6"/>
                </a:solidFill>
                <a:latin typeface="Montserrat"/>
                <a:ea typeface="Montserrat"/>
                <a:cs typeface="Montserrat"/>
                <a:sym typeface="Montserrat"/>
              </a:rPr>
              <a:t>Plantilla presentación subtítulo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49548" y="9762325"/>
            <a:ext cx="5960286" cy="0"/>
          </a:xfrm>
          <a:prstGeom prst="line">
            <a:avLst/>
          </a:prstGeom>
          <a:ln w="19050" cap="flat">
            <a:solidFill>
              <a:srgbClr val="0F49B6"/>
            </a:solidFill>
            <a:prstDash val="solid"/>
            <a:headEnd type="none" w="sm" len="sm"/>
            <a:tailEnd type="none" w="sm" len="sm"/>
          </a:ln>
        </p:spPr>
        <p:txBody>
          <a:bodyPr/>
          <a:lstStyle/>
          <a:p>
            <a:endParaRPr lang="es-HN"/>
          </a:p>
        </p:txBody>
      </p:sp>
      <p:sp>
        <p:nvSpPr>
          <p:cNvPr id="3" name="AutoShape 3"/>
          <p:cNvSpPr/>
          <p:nvPr/>
        </p:nvSpPr>
        <p:spPr>
          <a:xfrm>
            <a:off x="11299014" y="514350"/>
            <a:ext cx="5960286" cy="0"/>
          </a:xfrm>
          <a:prstGeom prst="line">
            <a:avLst/>
          </a:prstGeom>
          <a:ln w="19050" cap="flat">
            <a:solidFill>
              <a:srgbClr val="0F49B6"/>
            </a:solidFill>
            <a:prstDash val="solid"/>
            <a:headEnd type="none" w="sm" len="sm"/>
            <a:tailEnd type="none" w="sm" len="sm"/>
          </a:ln>
        </p:spPr>
        <p:txBody>
          <a:bodyPr/>
          <a:lstStyle/>
          <a:p>
            <a:endParaRPr lang="es-HN"/>
          </a:p>
        </p:txBody>
      </p:sp>
      <p:sp>
        <p:nvSpPr>
          <p:cNvPr id="4" name="Freeform 4"/>
          <p:cNvSpPr/>
          <p:nvPr/>
        </p:nvSpPr>
        <p:spPr>
          <a:xfrm>
            <a:off x="856699" y="2813040"/>
            <a:ext cx="496402" cy="496402"/>
          </a:xfrm>
          <a:custGeom>
            <a:avLst/>
            <a:gdLst/>
            <a:ahLst/>
            <a:cxnLst/>
            <a:rect l="l" t="t" r="r" b="b"/>
            <a:pathLst>
              <a:path w="496402" h="496402">
                <a:moveTo>
                  <a:pt x="0" y="0"/>
                </a:moveTo>
                <a:lnTo>
                  <a:pt x="496402" y="0"/>
                </a:lnTo>
                <a:lnTo>
                  <a:pt x="496402" y="496402"/>
                </a:lnTo>
                <a:lnTo>
                  <a:pt x="0" y="49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HN"/>
          </a:p>
        </p:txBody>
      </p:sp>
      <p:sp>
        <p:nvSpPr>
          <p:cNvPr id="5" name="Freeform 5"/>
          <p:cNvSpPr/>
          <p:nvPr/>
        </p:nvSpPr>
        <p:spPr>
          <a:xfrm>
            <a:off x="856699" y="5009825"/>
            <a:ext cx="496402" cy="496402"/>
          </a:xfrm>
          <a:custGeom>
            <a:avLst/>
            <a:gdLst/>
            <a:ahLst/>
            <a:cxnLst/>
            <a:rect l="l" t="t" r="r" b="b"/>
            <a:pathLst>
              <a:path w="496402" h="496402">
                <a:moveTo>
                  <a:pt x="0" y="0"/>
                </a:moveTo>
                <a:lnTo>
                  <a:pt x="496402" y="0"/>
                </a:lnTo>
                <a:lnTo>
                  <a:pt x="496402" y="496403"/>
                </a:lnTo>
                <a:lnTo>
                  <a:pt x="0" y="4964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HN"/>
          </a:p>
        </p:txBody>
      </p:sp>
      <p:sp>
        <p:nvSpPr>
          <p:cNvPr id="6" name="Freeform 6"/>
          <p:cNvSpPr/>
          <p:nvPr/>
        </p:nvSpPr>
        <p:spPr>
          <a:xfrm>
            <a:off x="856699" y="7210099"/>
            <a:ext cx="496402" cy="496402"/>
          </a:xfrm>
          <a:custGeom>
            <a:avLst/>
            <a:gdLst/>
            <a:ahLst/>
            <a:cxnLst/>
            <a:rect l="l" t="t" r="r" b="b"/>
            <a:pathLst>
              <a:path w="496402" h="496402">
                <a:moveTo>
                  <a:pt x="0" y="0"/>
                </a:moveTo>
                <a:lnTo>
                  <a:pt x="496402" y="0"/>
                </a:lnTo>
                <a:lnTo>
                  <a:pt x="496402" y="496403"/>
                </a:lnTo>
                <a:lnTo>
                  <a:pt x="0" y="4964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HN"/>
          </a:p>
        </p:txBody>
      </p:sp>
      <p:grpSp>
        <p:nvGrpSpPr>
          <p:cNvPr id="7" name="Group 7"/>
          <p:cNvGrpSpPr/>
          <p:nvPr/>
        </p:nvGrpSpPr>
        <p:grpSpPr>
          <a:xfrm>
            <a:off x="7649548" y="0"/>
            <a:ext cx="3280017" cy="6363470"/>
            <a:chOff x="0" y="0"/>
            <a:chExt cx="717426" cy="1391858"/>
          </a:xfrm>
        </p:grpSpPr>
        <p:sp>
          <p:nvSpPr>
            <p:cNvPr id="8" name="Freeform 8"/>
            <p:cNvSpPr/>
            <p:nvPr/>
          </p:nvSpPr>
          <p:spPr>
            <a:xfrm>
              <a:off x="0" y="0"/>
              <a:ext cx="717426" cy="1391858"/>
            </a:xfrm>
            <a:custGeom>
              <a:avLst/>
              <a:gdLst/>
              <a:ahLst/>
              <a:cxnLst/>
              <a:rect l="l" t="t" r="r" b="b"/>
              <a:pathLst>
                <a:path w="717426" h="1391858">
                  <a:moveTo>
                    <a:pt x="0" y="0"/>
                  </a:moveTo>
                  <a:lnTo>
                    <a:pt x="717426" y="0"/>
                  </a:lnTo>
                  <a:lnTo>
                    <a:pt x="717426" y="1391858"/>
                  </a:lnTo>
                  <a:lnTo>
                    <a:pt x="0" y="1391858"/>
                  </a:lnTo>
                  <a:close/>
                </a:path>
              </a:pathLst>
            </a:custGeom>
            <a:blipFill>
              <a:blip r:embed="rId4"/>
              <a:stretch>
                <a:fillRect l="-95770" r="-95770"/>
              </a:stretch>
            </a:blipFill>
          </p:spPr>
          <p:txBody>
            <a:bodyPr/>
            <a:lstStyle/>
            <a:p>
              <a:endParaRPr lang="es-HN"/>
            </a:p>
          </p:txBody>
        </p:sp>
      </p:grpSp>
      <p:grpSp>
        <p:nvGrpSpPr>
          <p:cNvPr id="9" name="Group 9"/>
          <p:cNvGrpSpPr/>
          <p:nvPr/>
        </p:nvGrpSpPr>
        <p:grpSpPr>
          <a:xfrm>
            <a:off x="13979283" y="3922730"/>
            <a:ext cx="3280017" cy="6364270"/>
            <a:chOff x="0" y="0"/>
            <a:chExt cx="717426" cy="1392033"/>
          </a:xfrm>
        </p:grpSpPr>
        <p:sp>
          <p:nvSpPr>
            <p:cNvPr id="10" name="Freeform 10"/>
            <p:cNvSpPr/>
            <p:nvPr/>
          </p:nvSpPr>
          <p:spPr>
            <a:xfrm>
              <a:off x="0" y="0"/>
              <a:ext cx="717426" cy="1392033"/>
            </a:xfrm>
            <a:custGeom>
              <a:avLst/>
              <a:gdLst/>
              <a:ahLst/>
              <a:cxnLst/>
              <a:rect l="l" t="t" r="r" b="b"/>
              <a:pathLst>
                <a:path w="717426" h="1392033">
                  <a:moveTo>
                    <a:pt x="0" y="0"/>
                  </a:moveTo>
                  <a:lnTo>
                    <a:pt x="717426" y="0"/>
                  </a:lnTo>
                  <a:lnTo>
                    <a:pt x="717426" y="1392033"/>
                  </a:lnTo>
                  <a:lnTo>
                    <a:pt x="0" y="1392033"/>
                  </a:lnTo>
                  <a:close/>
                </a:path>
              </a:pathLst>
            </a:custGeom>
            <a:blipFill>
              <a:blip r:embed="rId5"/>
              <a:stretch>
                <a:fillRect l="-22673" r="-22673"/>
              </a:stretch>
            </a:blipFill>
          </p:spPr>
          <p:txBody>
            <a:bodyPr/>
            <a:lstStyle/>
            <a:p>
              <a:endParaRPr lang="es-HN"/>
            </a:p>
          </p:txBody>
        </p:sp>
      </p:grpSp>
      <p:grpSp>
        <p:nvGrpSpPr>
          <p:cNvPr id="11" name="Group 11"/>
          <p:cNvGrpSpPr/>
          <p:nvPr/>
        </p:nvGrpSpPr>
        <p:grpSpPr>
          <a:xfrm>
            <a:off x="11299014" y="1028700"/>
            <a:ext cx="5960286" cy="2440740"/>
            <a:chOff x="0" y="0"/>
            <a:chExt cx="1303671" cy="533854"/>
          </a:xfrm>
        </p:grpSpPr>
        <p:sp>
          <p:nvSpPr>
            <p:cNvPr id="12" name="Freeform 12"/>
            <p:cNvSpPr/>
            <p:nvPr/>
          </p:nvSpPr>
          <p:spPr>
            <a:xfrm>
              <a:off x="0" y="0"/>
              <a:ext cx="1303671" cy="533854"/>
            </a:xfrm>
            <a:custGeom>
              <a:avLst/>
              <a:gdLst/>
              <a:ahLst/>
              <a:cxnLst/>
              <a:rect l="l" t="t" r="r" b="b"/>
              <a:pathLst>
                <a:path w="1303671" h="533854">
                  <a:moveTo>
                    <a:pt x="0" y="0"/>
                  </a:moveTo>
                  <a:lnTo>
                    <a:pt x="1303671" y="0"/>
                  </a:lnTo>
                  <a:lnTo>
                    <a:pt x="1303671" y="533854"/>
                  </a:lnTo>
                  <a:lnTo>
                    <a:pt x="0" y="533854"/>
                  </a:lnTo>
                  <a:close/>
                </a:path>
              </a:pathLst>
            </a:custGeom>
            <a:blipFill>
              <a:blip r:embed="rId6"/>
              <a:stretch>
                <a:fillRect t="-31252" b="-31252"/>
              </a:stretch>
            </a:blipFill>
          </p:spPr>
          <p:txBody>
            <a:bodyPr/>
            <a:lstStyle/>
            <a:p>
              <a:endParaRPr lang="es-HN"/>
            </a:p>
          </p:txBody>
        </p:sp>
      </p:grpSp>
      <p:grpSp>
        <p:nvGrpSpPr>
          <p:cNvPr id="13" name="Group 13"/>
          <p:cNvGrpSpPr/>
          <p:nvPr/>
        </p:nvGrpSpPr>
        <p:grpSpPr>
          <a:xfrm>
            <a:off x="11299014" y="3922730"/>
            <a:ext cx="2310821" cy="2440740"/>
            <a:chOff x="0" y="0"/>
            <a:chExt cx="505437" cy="533854"/>
          </a:xfrm>
        </p:grpSpPr>
        <p:sp>
          <p:nvSpPr>
            <p:cNvPr id="14" name="Freeform 14"/>
            <p:cNvSpPr/>
            <p:nvPr/>
          </p:nvSpPr>
          <p:spPr>
            <a:xfrm>
              <a:off x="0" y="0"/>
              <a:ext cx="505437" cy="533854"/>
            </a:xfrm>
            <a:custGeom>
              <a:avLst/>
              <a:gdLst/>
              <a:ahLst/>
              <a:cxnLst/>
              <a:rect l="l" t="t" r="r" b="b"/>
              <a:pathLst>
                <a:path w="505437" h="533854">
                  <a:moveTo>
                    <a:pt x="0" y="0"/>
                  </a:moveTo>
                  <a:lnTo>
                    <a:pt x="505437" y="0"/>
                  </a:lnTo>
                  <a:lnTo>
                    <a:pt x="505437" y="533854"/>
                  </a:lnTo>
                  <a:lnTo>
                    <a:pt x="0" y="533854"/>
                  </a:lnTo>
                  <a:close/>
                </a:path>
              </a:pathLst>
            </a:custGeom>
            <a:blipFill>
              <a:blip r:embed="rId7"/>
              <a:stretch>
                <a:fillRect l="-29360" r="-29360"/>
              </a:stretch>
            </a:blipFill>
          </p:spPr>
          <p:txBody>
            <a:bodyPr/>
            <a:lstStyle/>
            <a:p>
              <a:endParaRPr lang="es-HN"/>
            </a:p>
          </p:txBody>
        </p:sp>
      </p:grpSp>
      <p:grpSp>
        <p:nvGrpSpPr>
          <p:cNvPr id="15" name="Group 15"/>
          <p:cNvGrpSpPr/>
          <p:nvPr/>
        </p:nvGrpSpPr>
        <p:grpSpPr>
          <a:xfrm>
            <a:off x="7649548" y="6816760"/>
            <a:ext cx="5960286" cy="2440740"/>
            <a:chOff x="0" y="0"/>
            <a:chExt cx="1303671" cy="533854"/>
          </a:xfrm>
        </p:grpSpPr>
        <p:sp>
          <p:nvSpPr>
            <p:cNvPr id="16" name="Freeform 16"/>
            <p:cNvSpPr/>
            <p:nvPr/>
          </p:nvSpPr>
          <p:spPr>
            <a:xfrm>
              <a:off x="0" y="0"/>
              <a:ext cx="1303671" cy="533854"/>
            </a:xfrm>
            <a:custGeom>
              <a:avLst/>
              <a:gdLst/>
              <a:ahLst/>
              <a:cxnLst/>
              <a:rect l="l" t="t" r="r" b="b"/>
              <a:pathLst>
                <a:path w="1303671" h="533854">
                  <a:moveTo>
                    <a:pt x="0" y="0"/>
                  </a:moveTo>
                  <a:lnTo>
                    <a:pt x="1303671" y="0"/>
                  </a:lnTo>
                  <a:lnTo>
                    <a:pt x="1303671" y="533854"/>
                  </a:lnTo>
                  <a:lnTo>
                    <a:pt x="0" y="533854"/>
                  </a:lnTo>
                  <a:close/>
                </a:path>
              </a:pathLst>
            </a:custGeom>
            <a:blipFill>
              <a:blip r:embed="rId8"/>
              <a:stretch>
                <a:fillRect t="-41464" b="-41464"/>
              </a:stretch>
            </a:blipFill>
          </p:spPr>
          <p:txBody>
            <a:bodyPr/>
            <a:lstStyle/>
            <a:p>
              <a:endParaRPr lang="es-HN"/>
            </a:p>
          </p:txBody>
        </p:sp>
      </p:grpSp>
      <p:sp>
        <p:nvSpPr>
          <p:cNvPr id="17" name="TextBox 17"/>
          <p:cNvSpPr txBox="1"/>
          <p:nvPr/>
        </p:nvSpPr>
        <p:spPr>
          <a:xfrm>
            <a:off x="1690678" y="2774940"/>
            <a:ext cx="4960621" cy="1866899"/>
          </a:xfrm>
          <a:prstGeom prst="rect">
            <a:avLst/>
          </a:prstGeom>
        </p:spPr>
        <p:txBody>
          <a:bodyPr lIns="0" tIns="0" rIns="0" bIns="0" rtlCol="0" anchor="t">
            <a:spAutoFit/>
          </a:bodyPr>
          <a:lstStyle/>
          <a:p>
            <a:pPr algn="l">
              <a:lnSpc>
                <a:spcPts val="2100"/>
              </a:lnSpc>
              <a:spcBef>
                <a:spcPct val="0"/>
              </a:spcBef>
            </a:pPr>
            <a:r>
              <a:rPr lang="en-US" sz="1500">
                <a:solidFill>
                  <a:srgbClr val="06065C"/>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a:t>
            </a:r>
          </a:p>
        </p:txBody>
      </p:sp>
      <p:sp>
        <p:nvSpPr>
          <p:cNvPr id="18" name="TextBox 18"/>
          <p:cNvSpPr txBox="1"/>
          <p:nvPr/>
        </p:nvSpPr>
        <p:spPr>
          <a:xfrm>
            <a:off x="1690678" y="4971725"/>
            <a:ext cx="4960621" cy="1866899"/>
          </a:xfrm>
          <a:prstGeom prst="rect">
            <a:avLst/>
          </a:prstGeom>
        </p:spPr>
        <p:txBody>
          <a:bodyPr lIns="0" tIns="0" rIns="0" bIns="0" rtlCol="0" anchor="t">
            <a:spAutoFit/>
          </a:bodyPr>
          <a:lstStyle/>
          <a:p>
            <a:pPr algn="l">
              <a:lnSpc>
                <a:spcPts val="2100"/>
              </a:lnSpc>
              <a:spcBef>
                <a:spcPct val="0"/>
              </a:spcBef>
            </a:pPr>
            <a:r>
              <a:rPr lang="en-US" sz="1500">
                <a:solidFill>
                  <a:srgbClr val="06065C"/>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a:t>
            </a:r>
          </a:p>
        </p:txBody>
      </p:sp>
      <p:sp>
        <p:nvSpPr>
          <p:cNvPr id="19" name="TextBox 19"/>
          <p:cNvSpPr txBox="1"/>
          <p:nvPr/>
        </p:nvSpPr>
        <p:spPr>
          <a:xfrm>
            <a:off x="1690678" y="7171999"/>
            <a:ext cx="4960621" cy="1866899"/>
          </a:xfrm>
          <a:prstGeom prst="rect">
            <a:avLst/>
          </a:prstGeom>
        </p:spPr>
        <p:txBody>
          <a:bodyPr lIns="0" tIns="0" rIns="0" bIns="0" rtlCol="0" anchor="t">
            <a:spAutoFit/>
          </a:bodyPr>
          <a:lstStyle/>
          <a:p>
            <a:pPr algn="l">
              <a:lnSpc>
                <a:spcPts val="2100"/>
              </a:lnSpc>
              <a:spcBef>
                <a:spcPct val="0"/>
              </a:spcBef>
            </a:pPr>
            <a:r>
              <a:rPr lang="en-US" sz="1500">
                <a:solidFill>
                  <a:srgbClr val="06065C"/>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a:t>
            </a:r>
          </a:p>
        </p:txBody>
      </p:sp>
      <p:grpSp>
        <p:nvGrpSpPr>
          <p:cNvPr id="20" name="Group 20"/>
          <p:cNvGrpSpPr>
            <a:grpSpLocks noChangeAspect="1"/>
          </p:cNvGrpSpPr>
          <p:nvPr/>
        </p:nvGrpSpPr>
        <p:grpSpPr>
          <a:xfrm>
            <a:off x="0" y="914400"/>
            <a:ext cx="1104900" cy="1362075"/>
            <a:chOff x="0" y="0"/>
            <a:chExt cx="1473200" cy="1816100"/>
          </a:xfrm>
        </p:grpSpPr>
        <p:sp>
          <p:nvSpPr>
            <p:cNvPr id="21" name="Freeform 21"/>
            <p:cNvSpPr/>
            <p:nvPr/>
          </p:nvSpPr>
          <p:spPr>
            <a:xfrm>
              <a:off x="0" y="0"/>
              <a:ext cx="1473200" cy="1816100"/>
            </a:xfrm>
            <a:custGeom>
              <a:avLst/>
              <a:gdLst/>
              <a:ahLst/>
              <a:cxnLst/>
              <a:rect l="l" t="t" r="r" b="b"/>
              <a:pathLst>
                <a:path w="1473200" h="1816100">
                  <a:moveTo>
                    <a:pt x="0" y="1816100"/>
                  </a:moveTo>
                  <a:lnTo>
                    <a:pt x="1473200" y="1816100"/>
                  </a:lnTo>
                  <a:lnTo>
                    <a:pt x="1473200" y="0"/>
                  </a:lnTo>
                  <a:lnTo>
                    <a:pt x="0" y="0"/>
                  </a:lnTo>
                  <a:close/>
                </a:path>
              </a:pathLst>
            </a:custGeom>
            <a:solidFill>
              <a:srgbClr val="0F49B6"/>
            </a:solidFill>
          </p:spPr>
          <p:txBody>
            <a:bodyPr/>
            <a:lstStyle/>
            <a:p>
              <a:endParaRPr lang="es-HN"/>
            </a:p>
          </p:txBody>
        </p:sp>
      </p:grpSp>
      <p:sp>
        <p:nvSpPr>
          <p:cNvPr id="22" name="TextBox 22"/>
          <p:cNvSpPr txBox="1"/>
          <p:nvPr/>
        </p:nvSpPr>
        <p:spPr>
          <a:xfrm>
            <a:off x="1690678" y="1059952"/>
            <a:ext cx="6106268" cy="725992"/>
          </a:xfrm>
          <a:prstGeom prst="rect">
            <a:avLst/>
          </a:prstGeom>
        </p:spPr>
        <p:txBody>
          <a:bodyPr lIns="0" tIns="0" rIns="0" bIns="0" rtlCol="0" anchor="t">
            <a:spAutoFit/>
          </a:bodyPr>
          <a:lstStyle/>
          <a:p>
            <a:pPr algn="l">
              <a:lnSpc>
                <a:spcPts val="5500"/>
              </a:lnSpc>
            </a:pPr>
            <a:r>
              <a:rPr lang="en-US" sz="5160" b="1">
                <a:solidFill>
                  <a:srgbClr val="05054B"/>
                </a:solidFill>
                <a:latin typeface="Montserrat Heavy"/>
                <a:ea typeface="Montserrat Heavy"/>
                <a:cs typeface="Montserrat Heavy"/>
                <a:sym typeface="Montserrat Heavy"/>
              </a:rPr>
              <a:t>Insertar Título</a:t>
            </a:r>
          </a:p>
        </p:txBody>
      </p:sp>
      <p:sp>
        <p:nvSpPr>
          <p:cNvPr id="23" name="TextBox 23"/>
          <p:cNvSpPr txBox="1"/>
          <p:nvPr/>
        </p:nvSpPr>
        <p:spPr>
          <a:xfrm>
            <a:off x="1690678" y="1727283"/>
            <a:ext cx="4993630" cy="421930"/>
          </a:xfrm>
          <a:prstGeom prst="rect">
            <a:avLst/>
          </a:prstGeom>
        </p:spPr>
        <p:txBody>
          <a:bodyPr lIns="0" tIns="0" rIns="0" bIns="0" rtlCol="0" anchor="t">
            <a:spAutoFit/>
          </a:bodyPr>
          <a:lstStyle/>
          <a:p>
            <a:pPr algn="ctr">
              <a:lnSpc>
                <a:spcPts val="3518"/>
              </a:lnSpc>
              <a:spcBef>
                <a:spcPct val="0"/>
              </a:spcBef>
            </a:pPr>
            <a:r>
              <a:rPr lang="en-US" sz="2513">
                <a:solidFill>
                  <a:srgbClr val="0F49B6"/>
                </a:solidFill>
                <a:latin typeface="Montserrat"/>
                <a:ea typeface="Montserrat"/>
                <a:cs typeface="Montserrat"/>
                <a:sym typeface="Montserrat"/>
              </a:rPr>
              <a:t>Plantilla presentación subtítulo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14400"/>
            <a:ext cx="1104900" cy="1362075"/>
            <a:chOff x="0" y="0"/>
            <a:chExt cx="1473200" cy="1816100"/>
          </a:xfrm>
        </p:grpSpPr>
        <p:sp>
          <p:nvSpPr>
            <p:cNvPr id="3" name="Freeform 3"/>
            <p:cNvSpPr/>
            <p:nvPr/>
          </p:nvSpPr>
          <p:spPr>
            <a:xfrm>
              <a:off x="0" y="0"/>
              <a:ext cx="1473200" cy="1816100"/>
            </a:xfrm>
            <a:custGeom>
              <a:avLst/>
              <a:gdLst/>
              <a:ahLst/>
              <a:cxnLst/>
              <a:rect l="l" t="t" r="r" b="b"/>
              <a:pathLst>
                <a:path w="1473200" h="1816100">
                  <a:moveTo>
                    <a:pt x="0" y="1816100"/>
                  </a:moveTo>
                  <a:lnTo>
                    <a:pt x="1473200" y="1816100"/>
                  </a:lnTo>
                  <a:lnTo>
                    <a:pt x="1473200" y="0"/>
                  </a:lnTo>
                  <a:lnTo>
                    <a:pt x="0" y="0"/>
                  </a:lnTo>
                  <a:close/>
                </a:path>
              </a:pathLst>
            </a:custGeom>
            <a:solidFill>
              <a:srgbClr val="0F49B6"/>
            </a:solidFill>
          </p:spPr>
          <p:txBody>
            <a:bodyPr/>
            <a:lstStyle/>
            <a:p>
              <a:endParaRPr lang="es-HN"/>
            </a:p>
          </p:txBody>
        </p:sp>
      </p:grpSp>
      <p:grpSp>
        <p:nvGrpSpPr>
          <p:cNvPr id="4" name="Group 4"/>
          <p:cNvGrpSpPr>
            <a:grpSpLocks noChangeAspect="1"/>
          </p:cNvGrpSpPr>
          <p:nvPr/>
        </p:nvGrpSpPr>
        <p:grpSpPr>
          <a:xfrm>
            <a:off x="11296650" y="914400"/>
            <a:ext cx="6991350" cy="1362075"/>
            <a:chOff x="0" y="0"/>
            <a:chExt cx="9321800" cy="1816100"/>
          </a:xfrm>
        </p:grpSpPr>
        <p:sp>
          <p:nvSpPr>
            <p:cNvPr id="5" name="Freeform 5"/>
            <p:cNvSpPr/>
            <p:nvPr/>
          </p:nvSpPr>
          <p:spPr>
            <a:xfrm>
              <a:off x="0" y="0"/>
              <a:ext cx="9321800" cy="1816100"/>
            </a:xfrm>
            <a:custGeom>
              <a:avLst/>
              <a:gdLst/>
              <a:ahLst/>
              <a:cxnLst/>
              <a:rect l="l" t="t" r="r" b="b"/>
              <a:pathLst>
                <a:path w="9321800" h="1816100">
                  <a:moveTo>
                    <a:pt x="0" y="1816100"/>
                  </a:moveTo>
                  <a:lnTo>
                    <a:pt x="9321800" y="1816100"/>
                  </a:lnTo>
                  <a:lnTo>
                    <a:pt x="9321800" y="0"/>
                  </a:lnTo>
                  <a:lnTo>
                    <a:pt x="0" y="0"/>
                  </a:lnTo>
                  <a:close/>
                </a:path>
              </a:pathLst>
            </a:custGeom>
            <a:solidFill>
              <a:srgbClr val="06065C"/>
            </a:solidFill>
          </p:spPr>
          <p:txBody>
            <a:bodyPr/>
            <a:lstStyle/>
            <a:p>
              <a:endParaRPr lang="es-HN"/>
            </a:p>
          </p:txBody>
        </p:sp>
      </p:grpSp>
      <p:sp>
        <p:nvSpPr>
          <p:cNvPr id="6" name="TextBox 6"/>
          <p:cNvSpPr txBox="1"/>
          <p:nvPr/>
        </p:nvSpPr>
        <p:spPr>
          <a:xfrm>
            <a:off x="1833562" y="964702"/>
            <a:ext cx="5041506" cy="724681"/>
          </a:xfrm>
          <a:prstGeom prst="rect">
            <a:avLst/>
          </a:prstGeom>
        </p:spPr>
        <p:txBody>
          <a:bodyPr lIns="0" tIns="0" rIns="0" bIns="0" rtlCol="0" anchor="t">
            <a:spAutoFit/>
          </a:bodyPr>
          <a:lstStyle/>
          <a:p>
            <a:pPr algn="l">
              <a:lnSpc>
                <a:spcPts val="5511"/>
              </a:lnSpc>
            </a:pPr>
            <a:r>
              <a:rPr lang="en-US" sz="5160" b="1">
                <a:solidFill>
                  <a:srgbClr val="06065C"/>
                </a:solidFill>
                <a:latin typeface="Montserrat Ultra-Bold"/>
                <a:ea typeface="Montserrat Ultra-Bold"/>
                <a:cs typeface="Montserrat Ultra-Bold"/>
                <a:sym typeface="Montserrat Ultra-Bold"/>
              </a:rPr>
              <a:t>Insertar Título</a:t>
            </a:r>
          </a:p>
        </p:txBody>
      </p:sp>
      <p:sp>
        <p:nvSpPr>
          <p:cNvPr id="7" name="TextBox 7"/>
          <p:cNvSpPr txBox="1"/>
          <p:nvPr/>
        </p:nvSpPr>
        <p:spPr>
          <a:xfrm>
            <a:off x="3988803" y="1653778"/>
            <a:ext cx="142008" cy="580492"/>
          </a:xfrm>
          <a:prstGeom prst="rect">
            <a:avLst/>
          </a:prstGeom>
        </p:spPr>
        <p:txBody>
          <a:bodyPr lIns="0" tIns="0" rIns="0" bIns="0" rtlCol="0" anchor="t">
            <a:spAutoFit/>
          </a:bodyPr>
          <a:lstStyle/>
          <a:p>
            <a:pPr algn="l">
              <a:lnSpc>
                <a:spcPts val="4468"/>
              </a:lnSpc>
            </a:pPr>
            <a:r>
              <a:rPr lang="en-US" sz="4184">
                <a:solidFill>
                  <a:srgbClr val="0F49B6"/>
                </a:solidFill>
                <a:latin typeface="Montserrat Thin"/>
                <a:ea typeface="Montserrat Thin"/>
                <a:cs typeface="Montserrat Thin"/>
                <a:sym typeface="Montserrat Thin"/>
              </a:rPr>
              <a:t> </a:t>
            </a:r>
          </a:p>
        </p:txBody>
      </p:sp>
      <p:sp>
        <p:nvSpPr>
          <p:cNvPr id="8" name="TextBox 8"/>
          <p:cNvSpPr txBox="1"/>
          <p:nvPr/>
        </p:nvSpPr>
        <p:spPr>
          <a:xfrm>
            <a:off x="1833562" y="1520428"/>
            <a:ext cx="8481736" cy="712876"/>
          </a:xfrm>
          <a:prstGeom prst="rect">
            <a:avLst/>
          </a:prstGeom>
        </p:spPr>
        <p:txBody>
          <a:bodyPr lIns="0" tIns="0" rIns="0" bIns="0" rtlCol="0" anchor="t">
            <a:spAutoFit/>
          </a:bodyPr>
          <a:lstStyle/>
          <a:p>
            <a:pPr algn="l">
              <a:lnSpc>
                <a:spcPts val="5857"/>
              </a:lnSpc>
            </a:pPr>
            <a:r>
              <a:rPr lang="en-US" sz="4184">
                <a:solidFill>
                  <a:srgbClr val="0F49B6"/>
                </a:solidFill>
                <a:latin typeface="Montserrat"/>
                <a:ea typeface="Montserrat"/>
                <a:cs typeface="Montserrat"/>
                <a:sym typeface="Montserrat"/>
              </a:rPr>
              <a:t>Plantilla presentación subtítulo</a:t>
            </a:r>
          </a:p>
        </p:txBody>
      </p:sp>
      <p:sp>
        <p:nvSpPr>
          <p:cNvPr id="9" name="TextBox 9"/>
          <p:cNvSpPr txBox="1"/>
          <p:nvPr/>
        </p:nvSpPr>
        <p:spPr>
          <a:xfrm>
            <a:off x="1833562" y="3361658"/>
            <a:ext cx="14951431" cy="1066800"/>
          </a:xfrm>
          <a:prstGeom prst="rect">
            <a:avLst/>
          </a:prstGeom>
        </p:spPr>
        <p:txBody>
          <a:bodyPr lIns="0" tIns="0" rIns="0" bIns="0" rtlCol="0" anchor="t">
            <a:spAutoFit/>
          </a:bodyPr>
          <a:lstStyle/>
          <a:p>
            <a:pPr algn="l">
              <a:lnSpc>
                <a:spcPts val="2850"/>
              </a:lnSpc>
            </a:pPr>
            <a:r>
              <a:rPr lang="en-US" sz="1875">
                <a:solidFill>
                  <a:srgbClr val="06065C"/>
                </a:solidFill>
                <a:latin typeface="Montserrat"/>
                <a:ea typeface="Montserrat"/>
                <a:cs typeface="Montserrat"/>
                <a:sym typeface="Montserrat"/>
              </a:rPr>
              <a:t>Lorem Ipsum is simply dummy text of the printing 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sp>
        <p:nvSpPr>
          <p:cNvPr id="10" name="TextBox 10"/>
          <p:cNvSpPr txBox="1"/>
          <p:nvPr/>
        </p:nvSpPr>
        <p:spPr>
          <a:xfrm>
            <a:off x="1833562" y="4809458"/>
            <a:ext cx="14951431" cy="1066800"/>
          </a:xfrm>
          <a:prstGeom prst="rect">
            <a:avLst/>
          </a:prstGeom>
        </p:spPr>
        <p:txBody>
          <a:bodyPr lIns="0" tIns="0" rIns="0" bIns="0" rtlCol="0" anchor="t">
            <a:spAutoFit/>
          </a:bodyPr>
          <a:lstStyle/>
          <a:p>
            <a:pPr algn="l">
              <a:lnSpc>
                <a:spcPts val="2850"/>
              </a:lnSpc>
            </a:pPr>
            <a:r>
              <a:rPr lang="en-US" sz="1875">
                <a:solidFill>
                  <a:srgbClr val="06065C"/>
                </a:solidFill>
                <a:latin typeface="Montserrat"/>
                <a:ea typeface="Montserrat"/>
                <a:cs typeface="Montserrat"/>
                <a:sym typeface="Montserrat"/>
              </a:rPr>
              <a:t>Lorem Ipsum is simply dummy text of the printing 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sp>
        <p:nvSpPr>
          <p:cNvPr id="11" name="TextBox 11"/>
          <p:cNvSpPr txBox="1"/>
          <p:nvPr/>
        </p:nvSpPr>
        <p:spPr>
          <a:xfrm>
            <a:off x="1833562" y="6257258"/>
            <a:ext cx="14951431" cy="1066800"/>
          </a:xfrm>
          <a:prstGeom prst="rect">
            <a:avLst/>
          </a:prstGeom>
        </p:spPr>
        <p:txBody>
          <a:bodyPr lIns="0" tIns="0" rIns="0" bIns="0" rtlCol="0" anchor="t">
            <a:spAutoFit/>
          </a:bodyPr>
          <a:lstStyle/>
          <a:p>
            <a:pPr algn="l">
              <a:lnSpc>
                <a:spcPts val="2850"/>
              </a:lnSpc>
            </a:pPr>
            <a:r>
              <a:rPr lang="en-US" sz="1875">
                <a:solidFill>
                  <a:srgbClr val="06065C"/>
                </a:solidFill>
                <a:latin typeface="Montserrat"/>
                <a:ea typeface="Montserrat"/>
                <a:cs typeface="Montserrat"/>
                <a:sym typeface="Montserrat"/>
              </a:rPr>
              <a:t>Lorem Ipsum is simply dummy text of the printing 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sp>
        <p:nvSpPr>
          <p:cNvPr id="12" name="TextBox 12"/>
          <p:cNvSpPr txBox="1"/>
          <p:nvPr/>
        </p:nvSpPr>
        <p:spPr>
          <a:xfrm>
            <a:off x="1833562" y="7705058"/>
            <a:ext cx="14951431" cy="1066800"/>
          </a:xfrm>
          <a:prstGeom prst="rect">
            <a:avLst/>
          </a:prstGeom>
        </p:spPr>
        <p:txBody>
          <a:bodyPr lIns="0" tIns="0" rIns="0" bIns="0" rtlCol="0" anchor="t">
            <a:spAutoFit/>
          </a:bodyPr>
          <a:lstStyle/>
          <a:p>
            <a:pPr algn="l">
              <a:lnSpc>
                <a:spcPts val="2850"/>
              </a:lnSpc>
            </a:pPr>
            <a:r>
              <a:rPr lang="en-US" sz="1875">
                <a:solidFill>
                  <a:srgbClr val="06065C"/>
                </a:solidFill>
                <a:latin typeface="Montserrat"/>
                <a:ea typeface="Montserrat"/>
                <a:cs typeface="Montserrat"/>
                <a:sym typeface="Montserrat"/>
              </a:rPr>
              <a:t>Lorem Ipsum is simply dummy text of the printing 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42975"/>
            <a:ext cx="3086100" cy="1362075"/>
            <a:chOff x="0" y="0"/>
            <a:chExt cx="4114800" cy="1816100"/>
          </a:xfrm>
        </p:grpSpPr>
        <p:sp>
          <p:nvSpPr>
            <p:cNvPr id="3" name="Freeform 3"/>
            <p:cNvSpPr/>
            <p:nvPr/>
          </p:nvSpPr>
          <p:spPr>
            <a:xfrm>
              <a:off x="0" y="0"/>
              <a:ext cx="4114800" cy="1816100"/>
            </a:xfrm>
            <a:custGeom>
              <a:avLst/>
              <a:gdLst/>
              <a:ahLst/>
              <a:cxnLst/>
              <a:rect l="l" t="t" r="r" b="b"/>
              <a:pathLst>
                <a:path w="4114800" h="1816100">
                  <a:moveTo>
                    <a:pt x="0" y="1816100"/>
                  </a:moveTo>
                  <a:lnTo>
                    <a:pt x="4114800" y="1816100"/>
                  </a:lnTo>
                  <a:lnTo>
                    <a:pt x="4114800" y="0"/>
                  </a:lnTo>
                  <a:lnTo>
                    <a:pt x="0" y="0"/>
                  </a:lnTo>
                  <a:close/>
                </a:path>
              </a:pathLst>
            </a:custGeom>
            <a:solidFill>
              <a:srgbClr val="0F49B6"/>
            </a:solidFill>
          </p:spPr>
          <p:txBody>
            <a:bodyPr/>
            <a:lstStyle/>
            <a:p>
              <a:endParaRPr lang="es-HN"/>
            </a:p>
          </p:txBody>
        </p:sp>
      </p:grpSp>
      <p:grpSp>
        <p:nvGrpSpPr>
          <p:cNvPr id="4" name="Group 4"/>
          <p:cNvGrpSpPr>
            <a:grpSpLocks noChangeAspect="1"/>
          </p:cNvGrpSpPr>
          <p:nvPr/>
        </p:nvGrpSpPr>
        <p:grpSpPr>
          <a:xfrm>
            <a:off x="547688" y="3133725"/>
            <a:ext cx="4038600" cy="6562725"/>
            <a:chOff x="0" y="0"/>
            <a:chExt cx="5384800" cy="8750300"/>
          </a:xfrm>
        </p:grpSpPr>
        <p:sp>
          <p:nvSpPr>
            <p:cNvPr id="5" name="Freeform 5"/>
            <p:cNvSpPr/>
            <p:nvPr/>
          </p:nvSpPr>
          <p:spPr>
            <a:xfrm>
              <a:off x="63500" y="1320800"/>
              <a:ext cx="5257800" cy="7366000"/>
            </a:xfrm>
            <a:custGeom>
              <a:avLst/>
              <a:gdLst/>
              <a:ahLst/>
              <a:cxnLst/>
              <a:rect l="l" t="t" r="r" b="b"/>
              <a:pathLst>
                <a:path w="5257800" h="7366000">
                  <a:moveTo>
                    <a:pt x="0" y="7366000"/>
                  </a:moveTo>
                  <a:lnTo>
                    <a:pt x="4316476" y="7366000"/>
                  </a:lnTo>
                  <a:cubicBezTo>
                    <a:pt x="4836287" y="7366000"/>
                    <a:pt x="5257800" y="6944614"/>
                    <a:pt x="5257800" y="6424676"/>
                  </a:cubicBezTo>
                  <a:lnTo>
                    <a:pt x="5257800" y="0"/>
                  </a:lnTo>
                  <a:lnTo>
                    <a:pt x="941324" y="0"/>
                  </a:lnTo>
                  <a:cubicBezTo>
                    <a:pt x="421386" y="0"/>
                    <a:pt x="0" y="421386"/>
                    <a:pt x="0" y="941324"/>
                  </a:cubicBezTo>
                  <a:close/>
                </a:path>
              </a:pathLst>
            </a:custGeom>
            <a:solidFill>
              <a:srgbClr val="0F49B6"/>
            </a:solidFill>
          </p:spPr>
          <p:txBody>
            <a:bodyPr/>
            <a:lstStyle/>
            <a:p>
              <a:endParaRPr lang="es-HN"/>
            </a:p>
          </p:txBody>
        </p:sp>
        <p:sp>
          <p:nvSpPr>
            <p:cNvPr id="6" name="Freeform 6"/>
            <p:cNvSpPr/>
            <p:nvPr/>
          </p:nvSpPr>
          <p:spPr>
            <a:xfrm>
              <a:off x="1765300" y="63500"/>
              <a:ext cx="2082800" cy="2082800"/>
            </a:xfrm>
            <a:custGeom>
              <a:avLst/>
              <a:gdLst/>
              <a:ahLst/>
              <a:cxnLst/>
              <a:rect l="l" t="t" r="r" b="b"/>
              <a:pathLst>
                <a:path w="2082800" h="2082800">
                  <a:moveTo>
                    <a:pt x="1719199" y="0"/>
                  </a:moveTo>
                  <a:lnTo>
                    <a:pt x="363728" y="0"/>
                  </a:lnTo>
                  <a:cubicBezTo>
                    <a:pt x="162814" y="0"/>
                    <a:pt x="0" y="162814"/>
                    <a:pt x="0" y="363728"/>
                  </a:cubicBezTo>
                  <a:lnTo>
                    <a:pt x="0" y="2082800"/>
                  </a:lnTo>
                  <a:lnTo>
                    <a:pt x="2082800" y="2082800"/>
                  </a:lnTo>
                  <a:lnTo>
                    <a:pt x="2082800" y="363728"/>
                  </a:lnTo>
                  <a:cubicBezTo>
                    <a:pt x="2082800" y="162814"/>
                    <a:pt x="1919986" y="0"/>
                    <a:pt x="1719199" y="0"/>
                  </a:cubicBezTo>
                </a:path>
              </a:pathLst>
            </a:custGeom>
            <a:solidFill>
              <a:srgbClr val="05054B"/>
            </a:solidFill>
          </p:spPr>
          <p:txBody>
            <a:bodyPr/>
            <a:lstStyle/>
            <a:p>
              <a:endParaRPr lang="es-HN"/>
            </a:p>
          </p:txBody>
        </p:sp>
      </p:grpSp>
      <p:grpSp>
        <p:nvGrpSpPr>
          <p:cNvPr id="7" name="Group 7"/>
          <p:cNvGrpSpPr>
            <a:grpSpLocks noChangeAspect="1"/>
          </p:cNvGrpSpPr>
          <p:nvPr/>
        </p:nvGrpSpPr>
        <p:grpSpPr>
          <a:xfrm>
            <a:off x="4932359" y="3133725"/>
            <a:ext cx="4038600" cy="6562725"/>
            <a:chOff x="0" y="0"/>
            <a:chExt cx="5384800" cy="8750300"/>
          </a:xfrm>
        </p:grpSpPr>
        <p:sp>
          <p:nvSpPr>
            <p:cNvPr id="8" name="Freeform 8"/>
            <p:cNvSpPr/>
            <p:nvPr/>
          </p:nvSpPr>
          <p:spPr>
            <a:xfrm>
              <a:off x="63500" y="1320800"/>
              <a:ext cx="5257800" cy="7366000"/>
            </a:xfrm>
            <a:custGeom>
              <a:avLst/>
              <a:gdLst/>
              <a:ahLst/>
              <a:cxnLst/>
              <a:rect l="l" t="t" r="r" b="b"/>
              <a:pathLst>
                <a:path w="5257800" h="7366000">
                  <a:moveTo>
                    <a:pt x="0" y="7366000"/>
                  </a:moveTo>
                  <a:lnTo>
                    <a:pt x="4316476" y="7366000"/>
                  </a:lnTo>
                  <a:cubicBezTo>
                    <a:pt x="4836287" y="7366000"/>
                    <a:pt x="5257800" y="6944614"/>
                    <a:pt x="5257800" y="6424676"/>
                  </a:cubicBezTo>
                  <a:lnTo>
                    <a:pt x="5257800" y="0"/>
                  </a:lnTo>
                  <a:lnTo>
                    <a:pt x="941324" y="0"/>
                  </a:lnTo>
                  <a:cubicBezTo>
                    <a:pt x="421386" y="0"/>
                    <a:pt x="0" y="421386"/>
                    <a:pt x="0" y="941324"/>
                  </a:cubicBezTo>
                  <a:close/>
                </a:path>
              </a:pathLst>
            </a:custGeom>
            <a:solidFill>
              <a:srgbClr val="0F49B6"/>
            </a:solidFill>
          </p:spPr>
          <p:txBody>
            <a:bodyPr/>
            <a:lstStyle/>
            <a:p>
              <a:endParaRPr lang="es-HN"/>
            </a:p>
          </p:txBody>
        </p:sp>
        <p:sp>
          <p:nvSpPr>
            <p:cNvPr id="9" name="Freeform 9"/>
            <p:cNvSpPr/>
            <p:nvPr/>
          </p:nvSpPr>
          <p:spPr>
            <a:xfrm>
              <a:off x="1760982" y="63500"/>
              <a:ext cx="2082927" cy="2082800"/>
            </a:xfrm>
            <a:custGeom>
              <a:avLst/>
              <a:gdLst/>
              <a:ahLst/>
              <a:cxnLst/>
              <a:rect l="l" t="t" r="r" b="b"/>
              <a:pathLst>
                <a:path w="2082927" h="2082800">
                  <a:moveTo>
                    <a:pt x="1719199" y="0"/>
                  </a:moveTo>
                  <a:lnTo>
                    <a:pt x="363728" y="0"/>
                  </a:lnTo>
                  <a:cubicBezTo>
                    <a:pt x="162814" y="0"/>
                    <a:pt x="0" y="162814"/>
                    <a:pt x="0" y="363728"/>
                  </a:cubicBezTo>
                  <a:lnTo>
                    <a:pt x="0" y="2082800"/>
                  </a:lnTo>
                  <a:lnTo>
                    <a:pt x="2082800" y="2082800"/>
                  </a:lnTo>
                  <a:lnTo>
                    <a:pt x="2082800" y="363728"/>
                  </a:lnTo>
                  <a:cubicBezTo>
                    <a:pt x="2082927" y="162814"/>
                    <a:pt x="1920113" y="0"/>
                    <a:pt x="1719199" y="0"/>
                  </a:cubicBezTo>
                </a:path>
              </a:pathLst>
            </a:custGeom>
            <a:solidFill>
              <a:srgbClr val="05054B"/>
            </a:solidFill>
          </p:spPr>
          <p:txBody>
            <a:bodyPr/>
            <a:lstStyle/>
            <a:p>
              <a:endParaRPr lang="es-HN"/>
            </a:p>
          </p:txBody>
        </p:sp>
      </p:grpSp>
      <p:grpSp>
        <p:nvGrpSpPr>
          <p:cNvPr id="10" name="Group 10"/>
          <p:cNvGrpSpPr>
            <a:grpSpLocks noChangeAspect="1"/>
          </p:cNvGrpSpPr>
          <p:nvPr/>
        </p:nvGrpSpPr>
        <p:grpSpPr>
          <a:xfrm>
            <a:off x="9317041" y="3133725"/>
            <a:ext cx="4038600" cy="6562725"/>
            <a:chOff x="0" y="0"/>
            <a:chExt cx="5384800" cy="8750300"/>
          </a:xfrm>
        </p:grpSpPr>
        <p:sp>
          <p:nvSpPr>
            <p:cNvPr id="11" name="Freeform 11"/>
            <p:cNvSpPr/>
            <p:nvPr/>
          </p:nvSpPr>
          <p:spPr>
            <a:xfrm>
              <a:off x="63500" y="1320800"/>
              <a:ext cx="5257800" cy="7366000"/>
            </a:xfrm>
            <a:custGeom>
              <a:avLst/>
              <a:gdLst/>
              <a:ahLst/>
              <a:cxnLst/>
              <a:rect l="l" t="t" r="r" b="b"/>
              <a:pathLst>
                <a:path w="5257800" h="7366000">
                  <a:moveTo>
                    <a:pt x="0" y="7366000"/>
                  </a:moveTo>
                  <a:lnTo>
                    <a:pt x="4316476" y="7366000"/>
                  </a:lnTo>
                  <a:cubicBezTo>
                    <a:pt x="4836287" y="7366000"/>
                    <a:pt x="5257800" y="6944614"/>
                    <a:pt x="5257800" y="6424676"/>
                  </a:cubicBezTo>
                  <a:lnTo>
                    <a:pt x="5257800" y="0"/>
                  </a:lnTo>
                  <a:lnTo>
                    <a:pt x="941324" y="0"/>
                  </a:lnTo>
                  <a:cubicBezTo>
                    <a:pt x="421386" y="0"/>
                    <a:pt x="0" y="421386"/>
                    <a:pt x="0" y="941324"/>
                  </a:cubicBezTo>
                  <a:close/>
                </a:path>
              </a:pathLst>
            </a:custGeom>
            <a:solidFill>
              <a:srgbClr val="0F49B6"/>
            </a:solidFill>
          </p:spPr>
          <p:txBody>
            <a:bodyPr/>
            <a:lstStyle/>
            <a:p>
              <a:endParaRPr lang="es-HN"/>
            </a:p>
          </p:txBody>
        </p:sp>
        <p:sp>
          <p:nvSpPr>
            <p:cNvPr id="12" name="Freeform 12"/>
            <p:cNvSpPr/>
            <p:nvPr/>
          </p:nvSpPr>
          <p:spPr>
            <a:xfrm>
              <a:off x="1756791" y="63500"/>
              <a:ext cx="2082800" cy="2082800"/>
            </a:xfrm>
            <a:custGeom>
              <a:avLst/>
              <a:gdLst/>
              <a:ahLst/>
              <a:cxnLst/>
              <a:rect l="l" t="t" r="r" b="b"/>
              <a:pathLst>
                <a:path w="2082800" h="2082800">
                  <a:moveTo>
                    <a:pt x="1719199" y="0"/>
                  </a:moveTo>
                  <a:lnTo>
                    <a:pt x="363728" y="0"/>
                  </a:lnTo>
                  <a:cubicBezTo>
                    <a:pt x="162814" y="0"/>
                    <a:pt x="0" y="162814"/>
                    <a:pt x="0" y="363728"/>
                  </a:cubicBezTo>
                  <a:lnTo>
                    <a:pt x="0" y="2082800"/>
                  </a:lnTo>
                  <a:lnTo>
                    <a:pt x="2082800" y="2082800"/>
                  </a:lnTo>
                  <a:lnTo>
                    <a:pt x="2082800" y="363728"/>
                  </a:lnTo>
                  <a:cubicBezTo>
                    <a:pt x="2082800" y="162814"/>
                    <a:pt x="1919986" y="0"/>
                    <a:pt x="1719199" y="0"/>
                  </a:cubicBezTo>
                </a:path>
              </a:pathLst>
            </a:custGeom>
            <a:solidFill>
              <a:srgbClr val="05054B"/>
            </a:solidFill>
          </p:spPr>
          <p:txBody>
            <a:bodyPr/>
            <a:lstStyle/>
            <a:p>
              <a:endParaRPr lang="es-HN"/>
            </a:p>
          </p:txBody>
        </p:sp>
      </p:grpSp>
      <p:grpSp>
        <p:nvGrpSpPr>
          <p:cNvPr id="13" name="Group 13"/>
          <p:cNvGrpSpPr>
            <a:grpSpLocks noChangeAspect="1"/>
          </p:cNvGrpSpPr>
          <p:nvPr/>
        </p:nvGrpSpPr>
        <p:grpSpPr>
          <a:xfrm>
            <a:off x="13701712" y="3133725"/>
            <a:ext cx="4038600" cy="6562725"/>
            <a:chOff x="0" y="0"/>
            <a:chExt cx="5384800" cy="8750300"/>
          </a:xfrm>
        </p:grpSpPr>
        <p:sp>
          <p:nvSpPr>
            <p:cNvPr id="14" name="Freeform 14"/>
            <p:cNvSpPr/>
            <p:nvPr/>
          </p:nvSpPr>
          <p:spPr>
            <a:xfrm>
              <a:off x="63500" y="1320800"/>
              <a:ext cx="5257800" cy="7366000"/>
            </a:xfrm>
            <a:custGeom>
              <a:avLst/>
              <a:gdLst/>
              <a:ahLst/>
              <a:cxnLst/>
              <a:rect l="l" t="t" r="r" b="b"/>
              <a:pathLst>
                <a:path w="5257800" h="7366000">
                  <a:moveTo>
                    <a:pt x="0" y="7366000"/>
                  </a:moveTo>
                  <a:lnTo>
                    <a:pt x="4316476" y="7366000"/>
                  </a:lnTo>
                  <a:cubicBezTo>
                    <a:pt x="4836287" y="7366000"/>
                    <a:pt x="5257800" y="6944614"/>
                    <a:pt x="5257800" y="6424676"/>
                  </a:cubicBezTo>
                  <a:lnTo>
                    <a:pt x="5257800" y="0"/>
                  </a:lnTo>
                  <a:lnTo>
                    <a:pt x="941324" y="0"/>
                  </a:lnTo>
                  <a:cubicBezTo>
                    <a:pt x="421386" y="0"/>
                    <a:pt x="0" y="421386"/>
                    <a:pt x="0" y="941324"/>
                  </a:cubicBezTo>
                  <a:close/>
                </a:path>
              </a:pathLst>
            </a:custGeom>
            <a:solidFill>
              <a:srgbClr val="0F49B6"/>
            </a:solidFill>
          </p:spPr>
          <p:txBody>
            <a:bodyPr/>
            <a:lstStyle/>
            <a:p>
              <a:endParaRPr lang="es-HN"/>
            </a:p>
          </p:txBody>
        </p:sp>
        <p:sp>
          <p:nvSpPr>
            <p:cNvPr id="15" name="Freeform 15"/>
            <p:cNvSpPr/>
            <p:nvPr/>
          </p:nvSpPr>
          <p:spPr>
            <a:xfrm>
              <a:off x="1752600" y="63500"/>
              <a:ext cx="2082800" cy="2082800"/>
            </a:xfrm>
            <a:custGeom>
              <a:avLst/>
              <a:gdLst/>
              <a:ahLst/>
              <a:cxnLst/>
              <a:rect l="l" t="t" r="r" b="b"/>
              <a:pathLst>
                <a:path w="2082800" h="2082800">
                  <a:moveTo>
                    <a:pt x="1719199" y="0"/>
                  </a:moveTo>
                  <a:lnTo>
                    <a:pt x="363728" y="0"/>
                  </a:lnTo>
                  <a:cubicBezTo>
                    <a:pt x="162814" y="0"/>
                    <a:pt x="0" y="162814"/>
                    <a:pt x="0" y="363728"/>
                  </a:cubicBezTo>
                  <a:lnTo>
                    <a:pt x="0" y="2082800"/>
                  </a:lnTo>
                  <a:lnTo>
                    <a:pt x="2082800" y="2082800"/>
                  </a:lnTo>
                  <a:lnTo>
                    <a:pt x="2082800" y="363728"/>
                  </a:lnTo>
                  <a:cubicBezTo>
                    <a:pt x="2082800" y="162814"/>
                    <a:pt x="1919986" y="0"/>
                    <a:pt x="1719199" y="0"/>
                  </a:cubicBezTo>
                </a:path>
              </a:pathLst>
            </a:custGeom>
            <a:solidFill>
              <a:srgbClr val="05054B"/>
            </a:solidFill>
          </p:spPr>
          <p:txBody>
            <a:bodyPr/>
            <a:lstStyle/>
            <a:p>
              <a:endParaRPr lang="es-HN"/>
            </a:p>
          </p:txBody>
        </p:sp>
      </p:grpSp>
      <p:grpSp>
        <p:nvGrpSpPr>
          <p:cNvPr id="16" name="Group 16"/>
          <p:cNvGrpSpPr>
            <a:grpSpLocks noChangeAspect="1"/>
          </p:cNvGrpSpPr>
          <p:nvPr/>
        </p:nvGrpSpPr>
        <p:grpSpPr>
          <a:xfrm>
            <a:off x="15201900" y="942975"/>
            <a:ext cx="3086100" cy="1362075"/>
            <a:chOff x="0" y="0"/>
            <a:chExt cx="4114800" cy="1816100"/>
          </a:xfrm>
        </p:grpSpPr>
        <p:sp>
          <p:nvSpPr>
            <p:cNvPr id="17" name="Freeform 17"/>
            <p:cNvSpPr/>
            <p:nvPr/>
          </p:nvSpPr>
          <p:spPr>
            <a:xfrm>
              <a:off x="0" y="0"/>
              <a:ext cx="4114800" cy="1816100"/>
            </a:xfrm>
            <a:custGeom>
              <a:avLst/>
              <a:gdLst/>
              <a:ahLst/>
              <a:cxnLst/>
              <a:rect l="l" t="t" r="r" b="b"/>
              <a:pathLst>
                <a:path w="4114800" h="1816100">
                  <a:moveTo>
                    <a:pt x="0" y="1816100"/>
                  </a:moveTo>
                  <a:lnTo>
                    <a:pt x="4114800" y="1816100"/>
                  </a:lnTo>
                  <a:lnTo>
                    <a:pt x="4114800" y="0"/>
                  </a:lnTo>
                  <a:lnTo>
                    <a:pt x="0" y="0"/>
                  </a:lnTo>
                  <a:close/>
                </a:path>
              </a:pathLst>
            </a:custGeom>
            <a:solidFill>
              <a:srgbClr val="05054B"/>
            </a:solidFill>
          </p:spPr>
          <p:txBody>
            <a:bodyPr/>
            <a:lstStyle/>
            <a:p>
              <a:endParaRPr lang="es-HN"/>
            </a:p>
          </p:txBody>
        </p:sp>
      </p:grpSp>
      <p:sp>
        <p:nvSpPr>
          <p:cNvPr id="18" name="TextBox 18"/>
          <p:cNvSpPr txBox="1"/>
          <p:nvPr/>
        </p:nvSpPr>
        <p:spPr>
          <a:xfrm>
            <a:off x="4404065" y="1192736"/>
            <a:ext cx="9669599" cy="663420"/>
          </a:xfrm>
          <a:prstGeom prst="rect">
            <a:avLst/>
          </a:prstGeom>
        </p:spPr>
        <p:txBody>
          <a:bodyPr lIns="0" tIns="0" rIns="0" bIns="0" rtlCol="0" anchor="t">
            <a:spAutoFit/>
          </a:bodyPr>
          <a:lstStyle/>
          <a:p>
            <a:pPr algn="ctr">
              <a:lnSpc>
                <a:spcPts val="4943"/>
              </a:lnSpc>
            </a:pPr>
            <a:r>
              <a:rPr lang="en-US" sz="5160" b="1">
                <a:solidFill>
                  <a:srgbClr val="05054B"/>
                </a:solidFill>
                <a:latin typeface="Montserrat Heavy"/>
                <a:ea typeface="Montserrat Heavy"/>
                <a:cs typeface="Montserrat Heavy"/>
                <a:sym typeface="Montserrat Heavy"/>
              </a:rPr>
              <a:t>Insertar Título</a:t>
            </a:r>
          </a:p>
        </p:txBody>
      </p:sp>
      <p:sp>
        <p:nvSpPr>
          <p:cNvPr id="19" name="TextBox 19"/>
          <p:cNvSpPr txBox="1"/>
          <p:nvPr/>
        </p:nvSpPr>
        <p:spPr>
          <a:xfrm>
            <a:off x="7678207" y="1681258"/>
            <a:ext cx="80277" cy="446180"/>
          </a:xfrm>
          <a:prstGeom prst="rect">
            <a:avLst/>
          </a:prstGeom>
        </p:spPr>
        <p:txBody>
          <a:bodyPr lIns="0" tIns="0" rIns="0" bIns="0" rtlCol="0" anchor="t">
            <a:spAutoFit/>
          </a:bodyPr>
          <a:lstStyle/>
          <a:p>
            <a:pPr algn="l">
              <a:lnSpc>
                <a:spcPts val="3673"/>
              </a:lnSpc>
            </a:pPr>
            <a:r>
              <a:rPr lang="en-US" sz="2365">
                <a:solidFill>
                  <a:srgbClr val="0F49B6"/>
                </a:solidFill>
                <a:latin typeface="Montserrat Thin"/>
                <a:ea typeface="Montserrat Thin"/>
                <a:cs typeface="Montserrat Thin"/>
                <a:sym typeface="Montserrat Thin"/>
              </a:rPr>
              <a:t> </a:t>
            </a:r>
          </a:p>
        </p:txBody>
      </p:sp>
      <p:sp>
        <p:nvSpPr>
          <p:cNvPr id="20" name="TextBox 20"/>
          <p:cNvSpPr txBox="1"/>
          <p:nvPr/>
        </p:nvSpPr>
        <p:spPr>
          <a:xfrm>
            <a:off x="2168576" y="3917566"/>
            <a:ext cx="989314" cy="603831"/>
          </a:xfrm>
          <a:prstGeom prst="rect">
            <a:avLst/>
          </a:prstGeom>
        </p:spPr>
        <p:txBody>
          <a:bodyPr lIns="0" tIns="0" rIns="0" bIns="0" rtlCol="0" anchor="t">
            <a:spAutoFit/>
          </a:bodyPr>
          <a:lstStyle/>
          <a:p>
            <a:pPr algn="l">
              <a:lnSpc>
                <a:spcPts val="3503"/>
              </a:lnSpc>
            </a:pPr>
            <a:r>
              <a:rPr lang="en-US" sz="7006" b="1">
                <a:solidFill>
                  <a:srgbClr val="FFFFFF"/>
                </a:solidFill>
                <a:latin typeface="Montserrat Ultra-Bold"/>
                <a:ea typeface="Montserrat Ultra-Bold"/>
                <a:cs typeface="Montserrat Ultra-Bold"/>
                <a:sym typeface="Montserrat Ultra-Bold"/>
              </a:rPr>
              <a:t>01</a:t>
            </a:r>
          </a:p>
        </p:txBody>
      </p:sp>
      <p:sp>
        <p:nvSpPr>
          <p:cNvPr id="21" name="TextBox 21"/>
          <p:cNvSpPr txBox="1"/>
          <p:nvPr/>
        </p:nvSpPr>
        <p:spPr>
          <a:xfrm>
            <a:off x="2514581" y="4980108"/>
            <a:ext cx="49940" cy="419100"/>
          </a:xfrm>
          <a:prstGeom prst="rect">
            <a:avLst/>
          </a:prstGeom>
        </p:spPr>
        <p:txBody>
          <a:bodyPr lIns="0" tIns="0" rIns="0" bIns="0" rtlCol="0" anchor="t">
            <a:spAutoFit/>
          </a:bodyPr>
          <a:lstStyle/>
          <a:p>
            <a:pPr algn="l">
              <a:lnSpc>
                <a:spcPts val="3750"/>
              </a:lnSpc>
            </a:pPr>
            <a:r>
              <a:rPr lang="en-US" sz="1500">
                <a:solidFill>
                  <a:srgbClr val="FFFFFF"/>
                </a:solidFill>
                <a:latin typeface="Montserrat Thin"/>
                <a:ea typeface="Montserrat Thin"/>
                <a:cs typeface="Montserrat Thin"/>
                <a:sym typeface="Montserrat Thin"/>
              </a:rPr>
              <a:t> </a:t>
            </a:r>
          </a:p>
        </p:txBody>
      </p:sp>
      <p:sp>
        <p:nvSpPr>
          <p:cNvPr id="22" name="TextBox 22"/>
          <p:cNvSpPr txBox="1"/>
          <p:nvPr/>
        </p:nvSpPr>
        <p:spPr>
          <a:xfrm>
            <a:off x="6467342" y="3917566"/>
            <a:ext cx="1165393" cy="603831"/>
          </a:xfrm>
          <a:prstGeom prst="rect">
            <a:avLst/>
          </a:prstGeom>
        </p:spPr>
        <p:txBody>
          <a:bodyPr lIns="0" tIns="0" rIns="0" bIns="0" rtlCol="0" anchor="t">
            <a:spAutoFit/>
          </a:bodyPr>
          <a:lstStyle/>
          <a:p>
            <a:pPr algn="l">
              <a:lnSpc>
                <a:spcPts val="3503"/>
              </a:lnSpc>
            </a:pPr>
            <a:r>
              <a:rPr lang="en-US" sz="7006" b="1">
                <a:solidFill>
                  <a:srgbClr val="FFFFFF"/>
                </a:solidFill>
                <a:latin typeface="Montserrat Ultra-Bold"/>
                <a:ea typeface="Montserrat Ultra-Bold"/>
                <a:cs typeface="Montserrat Ultra-Bold"/>
                <a:sym typeface="Montserrat Ultra-Bold"/>
              </a:rPr>
              <a:t>02</a:t>
            </a:r>
          </a:p>
        </p:txBody>
      </p:sp>
      <p:sp>
        <p:nvSpPr>
          <p:cNvPr id="23" name="TextBox 23"/>
          <p:cNvSpPr txBox="1"/>
          <p:nvPr/>
        </p:nvSpPr>
        <p:spPr>
          <a:xfrm>
            <a:off x="6905606" y="4980108"/>
            <a:ext cx="49940" cy="419100"/>
          </a:xfrm>
          <a:prstGeom prst="rect">
            <a:avLst/>
          </a:prstGeom>
        </p:spPr>
        <p:txBody>
          <a:bodyPr lIns="0" tIns="0" rIns="0" bIns="0" rtlCol="0" anchor="t">
            <a:spAutoFit/>
          </a:bodyPr>
          <a:lstStyle/>
          <a:p>
            <a:pPr algn="l">
              <a:lnSpc>
                <a:spcPts val="3750"/>
              </a:lnSpc>
            </a:pPr>
            <a:r>
              <a:rPr lang="en-US" sz="1500">
                <a:solidFill>
                  <a:srgbClr val="FFFFFF"/>
                </a:solidFill>
                <a:latin typeface="Montserrat Thin"/>
                <a:ea typeface="Montserrat Thin"/>
                <a:cs typeface="Montserrat Thin"/>
                <a:sym typeface="Montserrat Thin"/>
              </a:rPr>
              <a:t> </a:t>
            </a:r>
          </a:p>
        </p:txBody>
      </p:sp>
      <p:sp>
        <p:nvSpPr>
          <p:cNvPr id="24" name="TextBox 24"/>
          <p:cNvSpPr txBox="1"/>
          <p:nvPr/>
        </p:nvSpPr>
        <p:spPr>
          <a:xfrm>
            <a:off x="10852423" y="3917566"/>
            <a:ext cx="1169022" cy="603831"/>
          </a:xfrm>
          <a:prstGeom prst="rect">
            <a:avLst/>
          </a:prstGeom>
        </p:spPr>
        <p:txBody>
          <a:bodyPr lIns="0" tIns="0" rIns="0" bIns="0" rtlCol="0" anchor="t">
            <a:spAutoFit/>
          </a:bodyPr>
          <a:lstStyle/>
          <a:p>
            <a:pPr algn="l">
              <a:lnSpc>
                <a:spcPts val="3503"/>
              </a:lnSpc>
            </a:pPr>
            <a:r>
              <a:rPr lang="en-US" sz="7006" b="1">
                <a:solidFill>
                  <a:srgbClr val="FFFFFF"/>
                </a:solidFill>
                <a:latin typeface="Montserrat Ultra-Bold"/>
                <a:ea typeface="Montserrat Ultra-Bold"/>
                <a:cs typeface="Montserrat Ultra-Bold"/>
                <a:sym typeface="Montserrat Ultra-Bold"/>
              </a:rPr>
              <a:t>03</a:t>
            </a:r>
          </a:p>
        </p:txBody>
      </p:sp>
      <p:sp>
        <p:nvSpPr>
          <p:cNvPr id="25" name="TextBox 25"/>
          <p:cNvSpPr txBox="1"/>
          <p:nvPr/>
        </p:nvSpPr>
        <p:spPr>
          <a:xfrm>
            <a:off x="11315681" y="4980108"/>
            <a:ext cx="49940" cy="419100"/>
          </a:xfrm>
          <a:prstGeom prst="rect">
            <a:avLst/>
          </a:prstGeom>
        </p:spPr>
        <p:txBody>
          <a:bodyPr lIns="0" tIns="0" rIns="0" bIns="0" rtlCol="0" anchor="t">
            <a:spAutoFit/>
          </a:bodyPr>
          <a:lstStyle/>
          <a:p>
            <a:pPr algn="l">
              <a:lnSpc>
                <a:spcPts val="3750"/>
              </a:lnSpc>
            </a:pPr>
            <a:r>
              <a:rPr lang="en-US" sz="1500">
                <a:solidFill>
                  <a:srgbClr val="FFFFFF"/>
                </a:solidFill>
                <a:latin typeface="Montserrat Thin"/>
                <a:ea typeface="Montserrat Thin"/>
                <a:cs typeface="Montserrat Thin"/>
                <a:sym typeface="Montserrat Thin"/>
              </a:rPr>
              <a:t> </a:t>
            </a:r>
          </a:p>
        </p:txBody>
      </p:sp>
      <p:sp>
        <p:nvSpPr>
          <p:cNvPr id="26" name="TextBox 26"/>
          <p:cNvSpPr txBox="1"/>
          <p:nvPr/>
        </p:nvSpPr>
        <p:spPr>
          <a:xfrm>
            <a:off x="15179659" y="3917566"/>
            <a:ext cx="1257062" cy="603831"/>
          </a:xfrm>
          <a:prstGeom prst="rect">
            <a:avLst/>
          </a:prstGeom>
        </p:spPr>
        <p:txBody>
          <a:bodyPr lIns="0" tIns="0" rIns="0" bIns="0" rtlCol="0" anchor="t">
            <a:spAutoFit/>
          </a:bodyPr>
          <a:lstStyle/>
          <a:p>
            <a:pPr algn="l">
              <a:lnSpc>
                <a:spcPts val="3503"/>
              </a:lnSpc>
            </a:pPr>
            <a:r>
              <a:rPr lang="en-US" sz="7006" b="1">
                <a:solidFill>
                  <a:srgbClr val="FFFFFF"/>
                </a:solidFill>
                <a:latin typeface="Montserrat Ultra-Bold"/>
                <a:ea typeface="Montserrat Ultra-Bold"/>
                <a:cs typeface="Montserrat Ultra-Bold"/>
                <a:sym typeface="Montserrat Ultra-Bold"/>
              </a:rPr>
              <a:t>04</a:t>
            </a:r>
          </a:p>
        </p:txBody>
      </p:sp>
      <p:sp>
        <p:nvSpPr>
          <p:cNvPr id="27" name="TextBox 27"/>
          <p:cNvSpPr txBox="1"/>
          <p:nvPr/>
        </p:nvSpPr>
        <p:spPr>
          <a:xfrm>
            <a:off x="15706706" y="4980108"/>
            <a:ext cx="49940" cy="419100"/>
          </a:xfrm>
          <a:prstGeom prst="rect">
            <a:avLst/>
          </a:prstGeom>
        </p:spPr>
        <p:txBody>
          <a:bodyPr lIns="0" tIns="0" rIns="0" bIns="0" rtlCol="0" anchor="t">
            <a:spAutoFit/>
          </a:bodyPr>
          <a:lstStyle/>
          <a:p>
            <a:pPr algn="l">
              <a:lnSpc>
                <a:spcPts val="3750"/>
              </a:lnSpc>
            </a:pPr>
            <a:r>
              <a:rPr lang="en-US" sz="1500">
                <a:solidFill>
                  <a:srgbClr val="FFFFFF"/>
                </a:solidFill>
                <a:latin typeface="Montserrat Thin"/>
                <a:ea typeface="Montserrat Thin"/>
                <a:cs typeface="Montserrat Thin"/>
                <a:sym typeface="Montserrat Thin"/>
              </a:rPr>
              <a:t> </a:t>
            </a:r>
          </a:p>
        </p:txBody>
      </p:sp>
      <p:sp>
        <p:nvSpPr>
          <p:cNvPr id="28" name="TextBox 28"/>
          <p:cNvSpPr txBox="1"/>
          <p:nvPr/>
        </p:nvSpPr>
        <p:spPr>
          <a:xfrm>
            <a:off x="1048874" y="5103933"/>
            <a:ext cx="3124314" cy="3952875"/>
          </a:xfrm>
          <a:prstGeom prst="rect">
            <a:avLst/>
          </a:prstGeom>
        </p:spPr>
        <p:txBody>
          <a:bodyPr lIns="0" tIns="0" rIns="0" bIns="0" rtlCol="0" anchor="t">
            <a:spAutoFit/>
          </a:bodyPr>
          <a:lstStyle/>
          <a:p>
            <a:pPr algn="l">
              <a:lnSpc>
                <a:spcPts val="2400"/>
              </a:lnSpc>
            </a:pPr>
            <a:r>
              <a:rPr lang="en-US" sz="1500">
                <a:solidFill>
                  <a:srgbClr val="FFFFFF"/>
                </a:solidFill>
                <a:latin typeface="Montserrat"/>
                <a:ea typeface="Montserrat"/>
                <a:cs typeface="Montserrat"/>
                <a:sym typeface="Montserrat"/>
              </a:rPr>
              <a:t>Lorem Ipsum issimply dummy text of the printingand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sp>
        <p:nvSpPr>
          <p:cNvPr id="29" name="TextBox 29"/>
          <p:cNvSpPr txBox="1"/>
          <p:nvPr/>
        </p:nvSpPr>
        <p:spPr>
          <a:xfrm>
            <a:off x="5439899" y="5103933"/>
            <a:ext cx="3124314" cy="3952875"/>
          </a:xfrm>
          <a:prstGeom prst="rect">
            <a:avLst/>
          </a:prstGeom>
        </p:spPr>
        <p:txBody>
          <a:bodyPr lIns="0" tIns="0" rIns="0" bIns="0" rtlCol="0" anchor="t">
            <a:spAutoFit/>
          </a:bodyPr>
          <a:lstStyle/>
          <a:p>
            <a:pPr algn="l">
              <a:lnSpc>
                <a:spcPts val="2400"/>
              </a:lnSpc>
            </a:pPr>
            <a:r>
              <a:rPr lang="en-US" sz="1500">
                <a:solidFill>
                  <a:srgbClr val="FFFFFF"/>
                </a:solidFill>
                <a:latin typeface="Montserrat"/>
                <a:ea typeface="Montserrat"/>
                <a:cs typeface="Montserrat"/>
                <a:sym typeface="Montserrat"/>
              </a:rPr>
              <a:t>Lorem Ipsum issimply dummy text of the printingand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sp>
        <p:nvSpPr>
          <p:cNvPr id="30" name="TextBox 30"/>
          <p:cNvSpPr txBox="1"/>
          <p:nvPr/>
        </p:nvSpPr>
        <p:spPr>
          <a:xfrm>
            <a:off x="9849974" y="5103933"/>
            <a:ext cx="3124314" cy="3952875"/>
          </a:xfrm>
          <a:prstGeom prst="rect">
            <a:avLst/>
          </a:prstGeom>
        </p:spPr>
        <p:txBody>
          <a:bodyPr lIns="0" tIns="0" rIns="0" bIns="0" rtlCol="0" anchor="t">
            <a:spAutoFit/>
          </a:bodyPr>
          <a:lstStyle/>
          <a:p>
            <a:pPr algn="l">
              <a:lnSpc>
                <a:spcPts val="2400"/>
              </a:lnSpc>
            </a:pPr>
            <a:r>
              <a:rPr lang="en-US" sz="1500">
                <a:solidFill>
                  <a:srgbClr val="FFFFFF"/>
                </a:solidFill>
                <a:latin typeface="Montserrat"/>
                <a:ea typeface="Montserrat"/>
                <a:cs typeface="Montserrat"/>
                <a:sym typeface="Montserrat"/>
              </a:rPr>
              <a:t>Lorem Ipsum issimply dummy text of the printingand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sp>
        <p:nvSpPr>
          <p:cNvPr id="31" name="TextBox 31"/>
          <p:cNvSpPr txBox="1"/>
          <p:nvPr/>
        </p:nvSpPr>
        <p:spPr>
          <a:xfrm>
            <a:off x="14174844" y="5103933"/>
            <a:ext cx="3163602" cy="3952875"/>
          </a:xfrm>
          <a:prstGeom prst="rect">
            <a:avLst/>
          </a:prstGeom>
        </p:spPr>
        <p:txBody>
          <a:bodyPr lIns="0" tIns="0" rIns="0" bIns="0" rtlCol="0" anchor="t">
            <a:spAutoFit/>
          </a:bodyPr>
          <a:lstStyle/>
          <a:p>
            <a:pPr algn="l">
              <a:lnSpc>
                <a:spcPts val="2400"/>
              </a:lnSpc>
            </a:pPr>
            <a:r>
              <a:rPr lang="en-US" sz="1500">
                <a:solidFill>
                  <a:srgbClr val="FFFFFF"/>
                </a:solidFill>
                <a:latin typeface="Montserrat"/>
                <a:ea typeface="Montserrat"/>
                <a:cs typeface="Montserrat"/>
                <a:sym typeface="Montserrat"/>
              </a:rPr>
              <a:t>Lorem Ipsum issimply dummy text of the printingand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sp>
        <p:nvSpPr>
          <p:cNvPr id="32" name="TextBox 32"/>
          <p:cNvSpPr txBox="1"/>
          <p:nvPr/>
        </p:nvSpPr>
        <p:spPr>
          <a:xfrm>
            <a:off x="4941801" y="1813295"/>
            <a:ext cx="8404399" cy="356294"/>
          </a:xfrm>
          <a:prstGeom prst="rect">
            <a:avLst/>
          </a:prstGeom>
        </p:spPr>
        <p:txBody>
          <a:bodyPr lIns="0" tIns="0" rIns="0" bIns="0" rtlCol="0" anchor="t">
            <a:spAutoFit/>
          </a:bodyPr>
          <a:lstStyle/>
          <a:p>
            <a:pPr algn="ctr">
              <a:lnSpc>
                <a:spcPts val="2936"/>
              </a:lnSpc>
              <a:spcBef>
                <a:spcPct val="0"/>
              </a:spcBef>
            </a:pPr>
            <a:r>
              <a:rPr lang="en-US" sz="2097">
                <a:solidFill>
                  <a:srgbClr val="0F49B6"/>
                </a:solidFill>
                <a:latin typeface="Montserrat"/>
                <a:ea typeface="Montserrat"/>
                <a:cs typeface="Montserrat"/>
                <a:sym typeface="Montserrat"/>
              </a:rPr>
              <a:t>Plantilla presentación subtítulo Plantilla presentación subtítulo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14400"/>
            <a:ext cx="1104900" cy="1362075"/>
            <a:chOff x="0" y="0"/>
            <a:chExt cx="1473200" cy="1816100"/>
          </a:xfrm>
        </p:grpSpPr>
        <p:sp>
          <p:nvSpPr>
            <p:cNvPr id="3" name="Freeform 3"/>
            <p:cNvSpPr/>
            <p:nvPr/>
          </p:nvSpPr>
          <p:spPr>
            <a:xfrm>
              <a:off x="0" y="0"/>
              <a:ext cx="1473200" cy="1816100"/>
            </a:xfrm>
            <a:custGeom>
              <a:avLst/>
              <a:gdLst/>
              <a:ahLst/>
              <a:cxnLst/>
              <a:rect l="l" t="t" r="r" b="b"/>
              <a:pathLst>
                <a:path w="1473200" h="1816100">
                  <a:moveTo>
                    <a:pt x="0" y="1816100"/>
                  </a:moveTo>
                  <a:lnTo>
                    <a:pt x="1473200" y="1816100"/>
                  </a:lnTo>
                  <a:lnTo>
                    <a:pt x="1473200" y="0"/>
                  </a:lnTo>
                  <a:lnTo>
                    <a:pt x="0" y="0"/>
                  </a:lnTo>
                  <a:close/>
                </a:path>
              </a:pathLst>
            </a:custGeom>
            <a:solidFill>
              <a:srgbClr val="0F49B6"/>
            </a:solidFill>
          </p:spPr>
          <p:txBody>
            <a:bodyPr/>
            <a:lstStyle/>
            <a:p>
              <a:endParaRPr lang="es-HN"/>
            </a:p>
          </p:txBody>
        </p:sp>
      </p:grpSp>
      <p:grpSp>
        <p:nvGrpSpPr>
          <p:cNvPr id="4" name="Group 4"/>
          <p:cNvGrpSpPr>
            <a:grpSpLocks noChangeAspect="1"/>
          </p:cNvGrpSpPr>
          <p:nvPr/>
        </p:nvGrpSpPr>
        <p:grpSpPr>
          <a:xfrm>
            <a:off x="1090612" y="3157414"/>
            <a:ext cx="28575" cy="7129586"/>
            <a:chOff x="0" y="0"/>
            <a:chExt cx="38100" cy="9506115"/>
          </a:xfrm>
        </p:grpSpPr>
        <p:sp>
          <p:nvSpPr>
            <p:cNvPr id="5" name="Freeform 5"/>
            <p:cNvSpPr/>
            <p:nvPr/>
          </p:nvSpPr>
          <p:spPr>
            <a:xfrm>
              <a:off x="0" y="0"/>
              <a:ext cx="38100" cy="9506077"/>
            </a:xfrm>
            <a:custGeom>
              <a:avLst/>
              <a:gdLst/>
              <a:ahLst/>
              <a:cxnLst/>
              <a:rect l="l" t="t" r="r" b="b"/>
              <a:pathLst>
                <a:path w="38100" h="9506077">
                  <a:moveTo>
                    <a:pt x="0" y="9506077"/>
                  </a:moveTo>
                  <a:lnTo>
                    <a:pt x="0" y="0"/>
                  </a:lnTo>
                  <a:lnTo>
                    <a:pt x="38100" y="0"/>
                  </a:lnTo>
                  <a:lnTo>
                    <a:pt x="38100" y="9506077"/>
                  </a:lnTo>
                  <a:close/>
                </a:path>
              </a:pathLst>
            </a:custGeom>
            <a:solidFill>
              <a:srgbClr val="0F49B6"/>
            </a:solidFill>
          </p:spPr>
          <p:txBody>
            <a:bodyPr/>
            <a:lstStyle/>
            <a:p>
              <a:endParaRPr lang="es-HN"/>
            </a:p>
          </p:txBody>
        </p:sp>
      </p:grpSp>
      <p:grpSp>
        <p:nvGrpSpPr>
          <p:cNvPr id="6" name="Group 6"/>
          <p:cNvGrpSpPr>
            <a:grpSpLocks noChangeAspect="1"/>
          </p:cNvGrpSpPr>
          <p:nvPr/>
        </p:nvGrpSpPr>
        <p:grpSpPr>
          <a:xfrm>
            <a:off x="11410950" y="0"/>
            <a:ext cx="5895975" cy="9458325"/>
            <a:chOff x="0" y="0"/>
            <a:chExt cx="7861300" cy="12611100"/>
          </a:xfrm>
        </p:grpSpPr>
        <p:sp>
          <p:nvSpPr>
            <p:cNvPr id="7" name="Freeform 7"/>
            <p:cNvSpPr/>
            <p:nvPr/>
          </p:nvSpPr>
          <p:spPr>
            <a:xfrm>
              <a:off x="0" y="0"/>
              <a:ext cx="7861300" cy="12611100"/>
            </a:xfrm>
            <a:custGeom>
              <a:avLst/>
              <a:gdLst/>
              <a:ahLst/>
              <a:cxnLst/>
              <a:rect l="l" t="t" r="r" b="b"/>
              <a:pathLst>
                <a:path w="7861300" h="12611100">
                  <a:moveTo>
                    <a:pt x="0" y="12611100"/>
                  </a:moveTo>
                  <a:lnTo>
                    <a:pt x="7861300" y="12611100"/>
                  </a:lnTo>
                  <a:lnTo>
                    <a:pt x="7861300" y="0"/>
                  </a:lnTo>
                  <a:lnTo>
                    <a:pt x="0" y="0"/>
                  </a:lnTo>
                  <a:close/>
                </a:path>
              </a:pathLst>
            </a:custGeom>
            <a:solidFill>
              <a:srgbClr val="05054B"/>
            </a:solidFill>
          </p:spPr>
          <p:txBody>
            <a:bodyPr/>
            <a:lstStyle/>
            <a:p>
              <a:endParaRPr lang="es-HN"/>
            </a:p>
          </p:txBody>
        </p:sp>
      </p:grpSp>
      <p:grpSp>
        <p:nvGrpSpPr>
          <p:cNvPr id="8" name="Group 8"/>
          <p:cNvGrpSpPr/>
          <p:nvPr/>
        </p:nvGrpSpPr>
        <p:grpSpPr>
          <a:xfrm>
            <a:off x="9089031" y="1028700"/>
            <a:ext cx="7440174" cy="7575761"/>
            <a:chOff x="0" y="0"/>
            <a:chExt cx="1152678" cy="1173684"/>
          </a:xfrm>
        </p:grpSpPr>
        <p:sp>
          <p:nvSpPr>
            <p:cNvPr id="9" name="Freeform 9"/>
            <p:cNvSpPr/>
            <p:nvPr/>
          </p:nvSpPr>
          <p:spPr>
            <a:xfrm>
              <a:off x="0" y="0"/>
              <a:ext cx="1152678" cy="1173684"/>
            </a:xfrm>
            <a:custGeom>
              <a:avLst/>
              <a:gdLst/>
              <a:ahLst/>
              <a:cxnLst/>
              <a:rect l="l" t="t" r="r" b="b"/>
              <a:pathLst>
                <a:path w="1152678" h="1173684">
                  <a:moveTo>
                    <a:pt x="0" y="0"/>
                  </a:moveTo>
                  <a:lnTo>
                    <a:pt x="1152678" y="0"/>
                  </a:lnTo>
                  <a:lnTo>
                    <a:pt x="1152678" y="1173684"/>
                  </a:lnTo>
                  <a:lnTo>
                    <a:pt x="0" y="1173684"/>
                  </a:lnTo>
                  <a:close/>
                </a:path>
              </a:pathLst>
            </a:custGeom>
            <a:blipFill>
              <a:blip r:embed="rId2"/>
              <a:stretch>
                <a:fillRect l="-26505" r="-26505"/>
              </a:stretch>
            </a:blipFill>
          </p:spPr>
          <p:txBody>
            <a:bodyPr/>
            <a:lstStyle/>
            <a:p>
              <a:endParaRPr lang="es-HN"/>
            </a:p>
          </p:txBody>
        </p:sp>
      </p:grpSp>
      <p:sp>
        <p:nvSpPr>
          <p:cNvPr id="10" name="TextBox 10"/>
          <p:cNvSpPr txBox="1"/>
          <p:nvPr/>
        </p:nvSpPr>
        <p:spPr>
          <a:xfrm>
            <a:off x="1690678" y="1059952"/>
            <a:ext cx="6106268" cy="725992"/>
          </a:xfrm>
          <a:prstGeom prst="rect">
            <a:avLst/>
          </a:prstGeom>
        </p:spPr>
        <p:txBody>
          <a:bodyPr lIns="0" tIns="0" rIns="0" bIns="0" rtlCol="0" anchor="t">
            <a:spAutoFit/>
          </a:bodyPr>
          <a:lstStyle/>
          <a:p>
            <a:pPr algn="l">
              <a:lnSpc>
                <a:spcPts val="5500"/>
              </a:lnSpc>
            </a:pPr>
            <a:r>
              <a:rPr lang="en-US" sz="5160" b="1">
                <a:solidFill>
                  <a:srgbClr val="05054B"/>
                </a:solidFill>
                <a:latin typeface="Montserrat Heavy"/>
                <a:ea typeface="Montserrat Heavy"/>
                <a:cs typeface="Montserrat Heavy"/>
                <a:sym typeface="Montserrat Heavy"/>
              </a:rPr>
              <a:t>Insertar Título</a:t>
            </a:r>
          </a:p>
        </p:txBody>
      </p:sp>
      <p:sp>
        <p:nvSpPr>
          <p:cNvPr id="11" name="TextBox 11"/>
          <p:cNvSpPr txBox="1"/>
          <p:nvPr/>
        </p:nvSpPr>
        <p:spPr>
          <a:xfrm>
            <a:off x="3242310" y="1665532"/>
            <a:ext cx="102232" cy="497157"/>
          </a:xfrm>
          <a:prstGeom prst="rect">
            <a:avLst/>
          </a:prstGeom>
        </p:spPr>
        <p:txBody>
          <a:bodyPr lIns="0" tIns="0" rIns="0" bIns="0" rtlCol="0" anchor="t">
            <a:spAutoFit/>
          </a:bodyPr>
          <a:lstStyle/>
          <a:p>
            <a:pPr algn="l">
              <a:lnSpc>
                <a:spcPts val="4051"/>
              </a:lnSpc>
            </a:pPr>
            <a:r>
              <a:rPr lang="en-US" sz="3012">
                <a:solidFill>
                  <a:srgbClr val="0F49B6"/>
                </a:solidFill>
                <a:latin typeface="Montserrat Thin"/>
                <a:ea typeface="Montserrat Thin"/>
                <a:cs typeface="Montserrat Thin"/>
                <a:sym typeface="Montserrat Thin"/>
              </a:rPr>
              <a:t> </a:t>
            </a:r>
          </a:p>
        </p:txBody>
      </p:sp>
      <p:sp>
        <p:nvSpPr>
          <p:cNvPr id="12" name="TextBox 12"/>
          <p:cNvSpPr txBox="1"/>
          <p:nvPr/>
        </p:nvSpPr>
        <p:spPr>
          <a:xfrm>
            <a:off x="1690688" y="3050610"/>
            <a:ext cx="6826844" cy="2514600"/>
          </a:xfrm>
          <a:prstGeom prst="rect">
            <a:avLst/>
          </a:prstGeom>
        </p:spPr>
        <p:txBody>
          <a:bodyPr lIns="0" tIns="0" rIns="0" bIns="0" rtlCol="0" anchor="t">
            <a:spAutoFit/>
          </a:bodyPr>
          <a:lstStyle/>
          <a:p>
            <a:pPr algn="l">
              <a:lnSpc>
                <a:spcPts val="2850"/>
              </a:lnSpc>
            </a:pPr>
            <a:r>
              <a:rPr lang="en-US" sz="1875">
                <a:solidFill>
                  <a:srgbClr val="06065C"/>
                </a:solidFill>
                <a:latin typeface="Montserrat"/>
                <a:ea typeface="Montserrat"/>
                <a:cs typeface="Montserrat"/>
                <a:sym typeface="Montserrat"/>
              </a:rPr>
              <a:t>Lorem Ipsum is simply dummy text of the printing 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sp>
        <p:nvSpPr>
          <p:cNvPr id="13" name="TextBox 13"/>
          <p:cNvSpPr txBox="1"/>
          <p:nvPr/>
        </p:nvSpPr>
        <p:spPr>
          <a:xfrm>
            <a:off x="1690688" y="5946210"/>
            <a:ext cx="6826844" cy="2514600"/>
          </a:xfrm>
          <a:prstGeom prst="rect">
            <a:avLst/>
          </a:prstGeom>
        </p:spPr>
        <p:txBody>
          <a:bodyPr lIns="0" tIns="0" rIns="0" bIns="0" rtlCol="0" anchor="t">
            <a:spAutoFit/>
          </a:bodyPr>
          <a:lstStyle/>
          <a:p>
            <a:pPr algn="l">
              <a:lnSpc>
                <a:spcPts val="2850"/>
              </a:lnSpc>
            </a:pPr>
            <a:r>
              <a:rPr lang="en-US" sz="1875">
                <a:solidFill>
                  <a:srgbClr val="06065C"/>
                </a:solidFill>
                <a:latin typeface="Montserrat"/>
                <a:ea typeface="Montserrat"/>
                <a:cs typeface="Montserrat"/>
                <a:sym typeface="Montserrat"/>
              </a:rPr>
              <a:t>Lorem Ipsum is simply dummy text of the printing 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sp>
        <p:nvSpPr>
          <p:cNvPr id="14" name="TextBox 14"/>
          <p:cNvSpPr txBox="1"/>
          <p:nvPr/>
        </p:nvSpPr>
        <p:spPr>
          <a:xfrm>
            <a:off x="1690678" y="1727283"/>
            <a:ext cx="4993630" cy="421930"/>
          </a:xfrm>
          <a:prstGeom prst="rect">
            <a:avLst/>
          </a:prstGeom>
        </p:spPr>
        <p:txBody>
          <a:bodyPr lIns="0" tIns="0" rIns="0" bIns="0" rtlCol="0" anchor="t">
            <a:spAutoFit/>
          </a:bodyPr>
          <a:lstStyle/>
          <a:p>
            <a:pPr algn="ctr">
              <a:lnSpc>
                <a:spcPts val="3518"/>
              </a:lnSpc>
              <a:spcBef>
                <a:spcPct val="0"/>
              </a:spcBef>
            </a:pPr>
            <a:r>
              <a:rPr lang="en-US" sz="2513">
                <a:solidFill>
                  <a:srgbClr val="0F49B6"/>
                </a:solidFill>
                <a:latin typeface="Montserrat"/>
                <a:ea typeface="Montserrat"/>
                <a:cs typeface="Montserrat"/>
                <a:sym typeface="Montserrat"/>
              </a:rPr>
              <a:t>Plantilla presentación subtítulo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90105" y="20928"/>
            <a:ext cx="6697895" cy="10266072"/>
            <a:chOff x="0" y="0"/>
            <a:chExt cx="1771247" cy="2714845"/>
          </a:xfrm>
        </p:grpSpPr>
        <p:sp>
          <p:nvSpPr>
            <p:cNvPr id="3" name="Freeform 3"/>
            <p:cNvSpPr/>
            <p:nvPr/>
          </p:nvSpPr>
          <p:spPr>
            <a:xfrm>
              <a:off x="0" y="0"/>
              <a:ext cx="1771247" cy="2714845"/>
            </a:xfrm>
            <a:custGeom>
              <a:avLst/>
              <a:gdLst/>
              <a:ahLst/>
              <a:cxnLst/>
              <a:rect l="l" t="t" r="r" b="b"/>
              <a:pathLst>
                <a:path w="1771247" h="2714845">
                  <a:moveTo>
                    <a:pt x="0" y="0"/>
                  </a:moveTo>
                  <a:lnTo>
                    <a:pt x="1771247" y="0"/>
                  </a:lnTo>
                  <a:lnTo>
                    <a:pt x="1771247" y="2714845"/>
                  </a:lnTo>
                  <a:lnTo>
                    <a:pt x="0" y="2714845"/>
                  </a:lnTo>
                  <a:close/>
                </a:path>
              </a:pathLst>
            </a:custGeom>
            <a:solidFill>
              <a:srgbClr val="05054B"/>
            </a:solidFill>
          </p:spPr>
          <p:txBody>
            <a:bodyPr/>
            <a:lstStyle/>
            <a:p>
              <a:endParaRPr lang="es-HN"/>
            </a:p>
          </p:txBody>
        </p:sp>
        <p:sp>
          <p:nvSpPr>
            <p:cNvPr id="4" name="TextBox 4"/>
            <p:cNvSpPr txBox="1"/>
            <p:nvPr/>
          </p:nvSpPr>
          <p:spPr>
            <a:xfrm>
              <a:off x="0" y="-38100"/>
              <a:ext cx="1771247" cy="27529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67633" y="740369"/>
            <a:ext cx="6291667" cy="4276954"/>
            <a:chOff x="0" y="0"/>
            <a:chExt cx="1018487" cy="692348"/>
          </a:xfrm>
        </p:grpSpPr>
        <p:sp>
          <p:nvSpPr>
            <p:cNvPr id="6" name="Freeform 6"/>
            <p:cNvSpPr/>
            <p:nvPr/>
          </p:nvSpPr>
          <p:spPr>
            <a:xfrm>
              <a:off x="0" y="0"/>
              <a:ext cx="1018487" cy="692348"/>
            </a:xfrm>
            <a:custGeom>
              <a:avLst/>
              <a:gdLst/>
              <a:ahLst/>
              <a:cxnLst/>
              <a:rect l="l" t="t" r="r" b="b"/>
              <a:pathLst>
                <a:path w="1018487" h="692348">
                  <a:moveTo>
                    <a:pt x="0" y="0"/>
                  </a:moveTo>
                  <a:lnTo>
                    <a:pt x="1018487" y="0"/>
                  </a:lnTo>
                  <a:lnTo>
                    <a:pt x="1018487" y="692348"/>
                  </a:lnTo>
                  <a:lnTo>
                    <a:pt x="0" y="692348"/>
                  </a:lnTo>
                  <a:close/>
                </a:path>
              </a:pathLst>
            </a:custGeom>
            <a:blipFill>
              <a:blip r:embed="rId2"/>
              <a:stretch>
                <a:fillRect t="-48189" b="-48189"/>
              </a:stretch>
            </a:blipFill>
          </p:spPr>
          <p:txBody>
            <a:bodyPr/>
            <a:lstStyle/>
            <a:p>
              <a:endParaRPr lang="es-HN"/>
            </a:p>
          </p:txBody>
        </p:sp>
      </p:grpSp>
      <p:grpSp>
        <p:nvGrpSpPr>
          <p:cNvPr id="7" name="Group 7"/>
          <p:cNvGrpSpPr/>
          <p:nvPr/>
        </p:nvGrpSpPr>
        <p:grpSpPr>
          <a:xfrm>
            <a:off x="10967633" y="5269678"/>
            <a:ext cx="6291667" cy="4276954"/>
            <a:chOff x="0" y="0"/>
            <a:chExt cx="1018487" cy="692348"/>
          </a:xfrm>
        </p:grpSpPr>
        <p:sp>
          <p:nvSpPr>
            <p:cNvPr id="8" name="Freeform 8"/>
            <p:cNvSpPr/>
            <p:nvPr/>
          </p:nvSpPr>
          <p:spPr>
            <a:xfrm>
              <a:off x="0" y="0"/>
              <a:ext cx="1018487" cy="692348"/>
            </a:xfrm>
            <a:custGeom>
              <a:avLst/>
              <a:gdLst/>
              <a:ahLst/>
              <a:cxnLst/>
              <a:rect l="l" t="t" r="r" b="b"/>
              <a:pathLst>
                <a:path w="1018487" h="692348">
                  <a:moveTo>
                    <a:pt x="0" y="0"/>
                  </a:moveTo>
                  <a:lnTo>
                    <a:pt x="1018487" y="0"/>
                  </a:lnTo>
                  <a:lnTo>
                    <a:pt x="1018487" y="692348"/>
                  </a:lnTo>
                  <a:lnTo>
                    <a:pt x="0" y="692348"/>
                  </a:lnTo>
                  <a:close/>
                </a:path>
              </a:pathLst>
            </a:custGeom>
            <a:blipFill>
              <a:blip r:embed="rId3"/>
              <a:stretch>
                <a:fillRect t="-8708" b="-8708"/>
              </a:stretch>
            </a:blipFill>
          </p:spPr>
          <p:txBody>
            <a:bodyPr/>
            <a:lstStyle/>
            <a:p>
              <a:endParaRPr lang="es-HN"/>
            </a:p>
          </p:txBody>
        </p:sp>
      </p:grpSp>
      <p:grpSp>
        <p:nvGrpSpPr>
          <p:cNvPr id="9" name="Group 9"/>
          <p:cNvGrpSpPr>
            <a:grpSpLocks noChangeAspect="1"/>
          </p:cNvGrpSpPr>
          <p:nvPr/>
        </p:nvGrpSpPr>
        <p:grpSpPr>
          <a:xfrm>
            <a:off x="0" y="914400"/>
            <a:ext cx="1104900" cy="1362075"/>
            <a:chOff x="0" y="0"/>
            <a:chExt cx="1473200" cy="1816100"/>
          </a:xfrm>
        </p:grpSpPr>
        <p:sp>
          <p:nvSpPr>
            <p:cNvPr id="10" name="Freeform 10"/>
            <p:cNvSpPr/>
            <p:nvPr/>
          </p:nvSpPr>
          <p:spPr>
            <a:xfrm>
              <a:off x="0" y="0"/>
              <a:ext cx="1473200" cy="1816100"/>
            </a:xfrm>
            <a:custGeom>
              <a:avLst/>
              <a:gdLst/>
              <a:ahLst/>
              <a:cxnLst/>
              <a:rect l="l" t="t" r="r" b="b"/>
              <a:pathLst>
                <a:path w="1473200" h="1816100">
                  <a:moveTo>
                    <a:pt x="0" y="1816100"/>
                  </a:moveTo>
                  <a:lnTo>
                    <a:pt x="1473200" y="1816100"/>
                  </a:lnTo>
                  <a:lnTo>
                    <a:pt x="1473200" y="0"/>
                  </a:lnTo>
                  <a:lnTo>
                    <a:pt x="0" y="0"/>
                  </a:lnTo>
                  <a:close/>
                </a:path>
              </a:pathLst>
            </a:custGeom>
            <a:solidFill>
              <a:srgbClr val="0F49B6"/>
            </a:solidFill>
          </p:spPr>
          <p:txBody>
            <a:bodyPr/>
            <a:lstStyle/>
            <a:p>
              <a:endParaRPr lang="es-HN"/>
            </a:p>
          </p:txBody>
        </p:sp>
      </p:grpSp>
      <p:sp>
        <p:nvSpPr>
          <p:cNvPr id="11" name="TextBox 11"/>
          <p:cNvSpPr txBox="1"/>
          <p:nvPr/>
        </p:nvSpPr>
        <p:spPr>
          <a:xfrm>
            <a:off x="1690678" y="1059952"/>
            <a:ext cx="6106268" cy="725992"/>
          </a:xfrm>
          <a:prstGeom prst="rect">
            <a:avLst/>
          </a:prstGeom>
        </p:spPr>
        <p:txBody>
          <a:bodyPr lIns="0" tIns="0" rIns="0" bIns="0" rtlCol="0" anchor="t">
            <a:spAutoFit/>
          </a:bodyPr>
          <a:lstStyle/>
          <a:p>
            <a:pPr algn="l">
              <a:lnSpc>
                <a:spcPts val="5500"/>
              </a:lnSpc>
            </a:pPr>
            <a:r>
              <a:rPr lang="en-US" sz="5160" b="1">
                <a:solidFill>
                  <a:srgbClr val="05054B"/>
                </a:solidFill>
                <a:latin typeface="Montserrat Heavy"/>
                <a:ea typeface="Montserrat Heavy"/>
                <a:cs typeface="Montserrat Heavy"/>
                <a:sym typeface="Montserrat Heavy"/>
              </a:rPr>
              <a:t>Insertar Título</a:t>
            </a:r>
          </a:p>
        </p:txBody>
      </p:sp>
      <p:sp>
        <p:nvSpPr>
          <p:cNvPr id="12" name="TextBox 12"/>
          <p:cNvSpPr txBox="1"/>
          <p:nvPr/>
        </p:nvSpPr>
        <p:spPr>
          <a:xfrm>
            <a:off x="1690678" y="1727283"/>
            <a:ext cx="4993630" cy="421930"/>
          </a:xfrm>
          <a:prstGeom prst="rect">
            <a:avLst/>
          </a:prstGeom>
        </p:spPr>
        <p:txBody>
          <a:bodyPr lIns="0" tIns="0" rIns="0" bIns="0" rtlCol="0" anchor="t">
            <a:spAutoFit/>
          </a:bodyPr>
          <a:lstStyle/>
          <a:p>
            <a:pPr algn="ctr">
              <a:lnSpc>
                <a:spcPts val="3518"/>
              </a:lnSpc>
              <a:spcBef>
                <a:spcPct val="0"/>
              </a:spcBef>
            </a:pPr>
            <a:r>
              <a:rPr lang="en-US" sz="2513">
                <a:solidFill>
                  <a:srgbClr val="0F49B6"/>
                </a:solidFill>
                <a:latin typeface="Montserrat"/>
                <a:ea typeface="Montserrat"/>
                <a:cs typeface="Montserrat"/>
                <a:sym typeface="Montserrat"/>
              </a:rPr>
              <a:t>Plantilla presentación subtítulo</a:t>
            </a:r>
          </a:p>
        </p:txBody>
      </p:sp>
      <p:sp>
        <p:nvSpPr>
          <p:cNvPr id="13" name="TextBox 13"/>
          <p:cNvSpPr txBox="1"/>
          <p:nvPr/>
        </p:nvSpPr>
        <p:spPr>
          <a:xfrm>
            <a:off x="1690688" y="3050610"/>
            <a:ext cx="6826844" cy="2514600"/>
          </a:xfrm>
          <a:prstGeom prst="rect">
            <a:avLst/>
          </a:prstGeom>
        </p:spPr>
        <p:txBody>
          <a:bodyPr lIns="0" tIns="0" rIns="0" bIns="0" rtlCol="0" anchor="t">
            <a:spAutoFit/>
          </a:bodyPr>
          <a:lstStyle/>
          <a:p>
            <a:pPr algn="l">
              <a:lnSpc>
                <a:spcPts val="2850"/>
              </a:lnSpc>
            </a:pPr>
            <a:r>
              <a:rPr lang="en-US" sz="1875">
                <a:solidFill>
                  <a:srgbClr val="06065C"/>
                </a:solidFill>
                <a:latin typeface="Montserrat"/>
                <a:ea typeface="Montserrat"/>
                <a:cs typeface="Montserrat"/>
                <a:sym typeface="Montserrat"/>
              </a:rPr>
              <a:t>Lorem Ipsum is simply dummy text of the printing 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sp>
        <p:nvSpPr>
          <p:cNvPr id="14" name="TextBox 14"/>
          <p:cNvSpPr txBox="1"/>
          <p:nvPr/>
        </p:nvSpPr>
        <p:spPr>
          <a:xfrm>
            <a:off x="1690688" y="5946210"/>
            <a:ext cx="6826844" cy="2514600"/>
          </a:xfrm>
          <a:prstGeom prst="rect">
            <a:avLst/>
          </a:prstGeom>
        </p:spPr>
        <p:txBody>
          <a:bodyPr lIns="0" tIns="0" rIns="0" bIns="0" rtlCol="0" anchor="t">
            <a:spAutoFit/>
          </a:bodyPr>
          <a:lstStyle/>
          <a:p>
            <a:pPr algn="l">
              <a:lnSpc>
                <a:spcPts val="2850"/>
              </a:lnSpc>
            </a:pPr>
            <a:r>
              <a:rPr lang="en-US" sz="1875">
                <a:solidFill>
                  <a:srgbClr val="06065C"/>
                </a:solidFill>
                <a:latin typeface="Montserrat"/>
                <a:ea typeface="Montserrat"/>
                <a:cs typeface="Montserrat"/>
                <a:sym typeface="Montserrat"/>
              </a:rPr>
              <a:t>Lorem Ipsum is simply dummy text of the printing and typesetting industry. Lorem Ipsum has been the industry's standard dummy text ever since the 1500s, when an unknown printer took a galley of type and scrambled it to make a type specimen book. It has survived not only ﬁve centuries, but also the leap into electronic typesetting, remaining essentially unchanged.</a:t>
            </a:r>
          </a:p>
        </p:txBody>
      </p:sp>
      <p:grpSp>
        <p:nvGrpSpPr>
          <p:cNvPr id="15" name="Group 15"/>
          <p:cNvGrpSpPr>
            <a:grpSpLocks noChangeAspect="1"/>
          </p:cNvGrpSpPr>
          <p:nvPr/>
        </p:nvGrpSpPr>
        <p:grpSpPr>
          <a:xfrm>
            <a:off x="1090612" y="3157414"/>
            <a:ext cx="28575" cy="7129586"/>
            <a:chOff x="0" y="0"/>
            <a:chExt cx="38100" cy="9506115"/>
          </a:xfrm>
        </p:grpSpPr>
        <p:sp>
          <p:nvSpPr>
            <p:cNvPr id="16" name="Freeform 16"/>
            <p:cNvSpPr/>
            <p:nvPr/>
          </p:nvSpPr>
          <p:spPr>
            <a:xfrm>
              <a:off x="0" y="0"/>
              <a:ext cx="38100" cy="9506077"/>
            </a:xfrm>
            <a:custGeom>
              <a:avLst/>
              <a:gdLst/>
              <a:ahLst/>
              <a:cxnLst/>
              <a:rect l="l" t="t" r="r" b="b"/>
              <a:pathLst>
                <a:path w="38100" h="9506077">
                  <a:moveTo>
                    <a:pt x="0" y="9506077"/>
                  </a:moveTo>
                  <a:lnTo>
                    <a:pt x="0" y="0"/>
                  </a:lnTo>
                  <a:lnTo>
                    <a:pt x="38100" y="0"/>
                  </a:lnTo>
                  <a:lnTo>
                    <a:pt x="38100" y="9506077"/>
                  </a:lnTo>
                  <a:close/>
                </a:path>
              </a:pathLst>
            </a:custGeom>
            <a:solidFill>
              <a:srgbClr val="0F49B6"/>
            </a:solidFill>
          </p:spPr>
          <p:txBody>
            <a:bodyPr/>
            <a:lstStyle/>
            <a:p>
              <a:endParaRPr lang="es-HN"/>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82997" y="561726"/>
            <a:ext cx="7718769" cy="4836880"/>
            <a:chOff x="0" y="0"/>
            <a:chExt cx="7585991" cy="4753676"/>
          </a:xfrm>
        </p:grpSpPr>
        <p:sp>
          <p:nvSpPr>
            <p:cNvPr id="3" name="Freeform 3"/>
            <p:cNvSpPr/>
            <p:nvPr/>
          </p:nvSpPr>
          <p:spPr>
            <a:xfrm>
              <a:off x="0" y="0"/>
              <a:ext cx="7585991" cy="4753676"/>
            </a:xfrm>
            <a:custGeom>
              <a:avLst/>
              <a:gdLst/>
              <a:ahLst/>
              <a:cxnLst/>
              <a:rect l="l" t="t" r="r" b="b"/>
              <a:pathLst>
                <a:path w="7585991" h="4753676">
                  <a:moveTo>
                    <a:pt x="0" y="0"/>
                  </a:moveTo>
                  <a:lnTo>
                    <a:pt x="7585991" y="0"/>
                  </a:lnTo>
                  <a:lnTo>
                    <a:pt x="7585991" y="4753676"/>
                  </a:lnTo>
                  <a:lnTo>
                    <a:pt x="0" y="4753676"/>
                  </a:lnTo>
                  <a:close/>
                </a:path>
              </a:pathLst>
            </a:custGeom>
            <a:blipFill>
              <a:blip r:embed="rId2"/>
              <a:stretch>
                <a:fillRect t="-3097" b="-3097"/>
              </a:stretch>
            </a:blipFill>
            <a:ln cap="sq">
              <a:noFill/>
              <a:prstDash val="solid"/>
              <a:miter/>
            </a:ln>
          </p:spPr>
          <p:txBody>
            <a:bodyPr/>
            <a:lstStyle/>
            <a:p>
              <a:endParaRPr lang="es-HN"/>
            </a:p>
          </p:txBody>
        </p:sp>
      </p:grpSp>
      <p:grpSp>
        <p:nvGrpSpPr>
          <p:cNvPr id="4" name="Group 4"/>
          <p:cNvGrpSpPr/>
          <p:nvPr/>
        </p:nvGrpSpPr>
        <p:grpSpPr>
          <a:xfrm>
            <a:off x="9649996" y="5585049"/>
            <a:ext cx="8151770" cy="4140225"/>
            <a:chOff x="0" y="0"/>
            <a:chExt cx="5974186" cy="3034246"/>
          </a:xfrm>
        </p:grpSpPr>
        <p:sp>
          <p:nvSpPr>
            <p:cNvPr id="5" name="Freeform 5"/>
            <p:cNvSpPr/>
            <p:nvPr/>
          </p:nvSpPr>
          <p:spPr>
            <a:xfrm>
              <a:off x="0" y="0"/>
              <a:ext cx="5974186" cy="3034246"/>
            </a:xfrm>
            <a:custGeom>
              <a:avLst/>
              <a:gdLst/>
              <a:ahLst/>
              <a:cxnLst/>
              <a:rect l="l" t="t" r="r" b="b"/>
              <a:pathLst>
                <a:path w="5974186" h="3034246">
                  <a:moveTo>
                    <a:pt x="0" y="0"/>
                  </a:moveTo>
                  <a:lnTo>
                    <a:pt x="5974186" y="0"/>
                  </a:lnTo>
                  <a:lnTo>
                    <a:pt x="5974186" y="3034246"/>
                  </a:lnTo>
                  <a:lnTo>
                    <a:pt x="0" y="3034246"/>
                  </a:lnTo>
                  <a:close/>
                </a:path>
              </a:pathLst>
            </a:custGeom>
            <a:blipFill>
              <a:blip r:embed="rId3"/>
              <a:stretch>
                <a:fillRect t="-15511" b="-15511"/>
              </a:stretch>
            </a:blipFill>
            <a:ln cap="sq">
              <a:noFill/>
              <a:prstDash val="solid"/>
              <a:miter/>
            </a:ln>
          </p:spPr>
          <p:txBody>
            <a:bodyPr/>
            <a:lstStyle/>
            <a:p>
              <a:endParaRPr lang="es-HN"/>
            </a:p>
          </p:txBody>
        </p:sp>
      </p:grpSp>
      <p:grpSp>
        <p:nvGrpSpPr>
          <p:cNvPr id="6" name="Group 6"/>
          <p:cNvGrpSpPr/>
          <p:nvPr/>
        </p:nvGrpSpPr>
        <p:grpSpPr>
          <a:xfrm>
            <a:off x="486234" y="569882"/>
            <a:ext cx="5320964" cy="4828724"/>
            <a:chOff x="0" y="0"/>
            <a:chExt cx="5307157" cy="4816194"/>
          </a:xfrm>
        </p:grpSpPr>
        <p:sp>
          <p:nvSpPr>
            <p:cNvPr id="7" name="Freeform 7"/>
            <p:cNvSpPr/>
            <p:nvPr/>
          </p:nvSpPr>
          <p:spPr>
            <a:xfrm>
              <a:off x="0" y="0"/>
              <a:ext cx="5307157" cy="4816194"/>
            </a:xfrm>
            <a:custGeom>
              <a:avLst/>
              <a:gdLst/>
              <a:ahLst/>
              <a:cxnLst/>
              <a:rect l="l" t="t" r="r" b="b"/>
              <a:pathLst>
                <a:path w="5307157" h="4816194">
                  <a:moveTo>
                    <a:pt x="0" y="0"/>
                  </a:moveTo>
                  <a:lnTo>
                    <a:pt x="5307157" y="0"/>
                  </a:lnTo>
                  <a:lnTo>
                    <a:pt x="5307157" y="4816194"/>
                  </a:lnTo>
                  <a:lnTo>
                    <a:pt x="0" y="4816194"/>
                  </a:lnTo>
                  <a:close/>
                </a:path>
              </a:pathLst>
            </a:custGeom>
            <a:blipFill>
              <a:blip r:embed="rId4"/>
              <a:stretch>
                <a:fillRect l="-10499" r="-10499"/>
              </a:stretch>
            </a:blipFill>
            <a:ln cap="sq">
              <a:noFill/>
              <a:prstDash val="solid"/>
              <a:miter/>
            </a:ln>
          </p:spPr>
          <p:txBody>
            <a:bodyPr/>
            <a:lstStyle/>
            <a:p>
              <a:endParaRPr lang="es-HN"/>
            </a:p>
          </p:txBody>
        </p:sp>
      </p:grpSp>
      <p:grpSp>
        <p:nvGrpSpPr>
          <p:cNvPr id="8" name="Group 8"/>
          <p:cNvGrpSpPr/>
          <p:nvPr/>
        </p:nvGrpSpPr>
        <p:grpSpPr>
          <a:xfrm>
            <a:off x="6005578" y="569882"/>
            <a:ext cx="3883642" cy="4828724"/>
            <a:chOff x="0" y="0"/>
            <a:chExt cx="2344672" cy="2915247"/>
          </a:xfrm>
        </p:grpSpPr>
        <p:sp>
          <p:nvSpPr>
            <p:cNvPr id="9" name="Freeform 9"/>
            <p:cNvSpPr/>
            <p:nvPr/>
          </p:nvSpPr>
          <p:spPr>
            <a:xfrm>
              <a:off x="0" y="0"/>
              <a:ext cx="2344672" cy="2915246"/>
            </a:xfrm>
            <a:custGeom>
              <a:avLst/>
              <a:gdLst/>
              <a:ahLst/>
              <a:cxnLst/>
              <a:rect l="l" t="t" r="r" b="b"/>
              <a:pathLst>
                <a:path w="2344672" h="2915246">
                  <a:moveTo>
                    <a:pt x="0" y="0"/>
                  </a:moveTo>
                  <a:lnTo>
                    <a:pt x="2344672" y="0"/>
                  </a:lnTo>
                  <a:lnTo>
                    <a:pt x="2344672" y="2915246"/>
                  </a:lnTo>
                  <a:lnTo>
                    <a:pt x="0" y="2915246"/>
                  </a:lnTo>
                  <a:close/>
                </a:path>
              </a:pathLst>
            </a:custGeom>
            <a:blipFill>
              <a:blip r:embed="rId5"/>
              <a:stretch>
                <a:fillRect l="-47195" r="-18786"/>
              </a:stretch>
            </a:blipFill>
            <a:ln cap="sq">
              <a:noFill/>
              <a:prstDash val="solid"/>
              <a:miter/>
            </a:ln>
          </p:spPr>
          <p:txBody>
            <a:bodyPr/>
            <a:lstStyle/>
            <a:p>
              <a:endParaRPr lang="es-HN"/>
            </a:p>
          </p:txBody>
        </p:sp>
      </p:grpSp>
      <p:grpSp>
        <p:nvGrpSpPr>
          <p:cNvPr id="10" name="Group 10"/>
          <p:cNvGrpSpPr/>
          <p:nvPr/>
        </p:nvGrpSpPr>
        <p:grpSpPr>
          <a:xfrm>
            <a:off x="486234" y="5585049"/>
            <a:ext cx="8990208" cy="4140225"/>
            <a:chOff x="0" y="0"/>
            <a:chExt cx="3163028" cy="1456657"/>
          </a:xfrm>
        </p:grpSpPr>
        <p:sp>
          <p:nvSpPr>
            <p:cNvPr id="11" name="Freeform 11"/>
            <p:cNvSpPr/>
            <p:nvPr/>
          </p:nvSpPr>
          <p:spPr>
            <a:xfrm>
              <a:off x="0" y="0"/>
              <a:ext cx="3163028" cy="1456657"/>
            </a:xfrm>
            <a:custGeom>
              <a:avLst/>
              <a:gdLst/>
              <a:ahLst/>
              <a:cxnLst/>
              <a:rect l="l" t="t" r="r" b="b"/>
              <a:pathLst>
                <a:path w="3163028" h="1456657">
                  <a:moveTo>
                    <a:pt x="0" y="0"/>
                  </a:moveTo>
                  <a:lnTo>
                    <a:pt x="3163028" y="0"/>
                  </a:lnTo>
                  <a:lnTo>
                    <a:pt x="3163028" y="1456657"/>
                  </a:lnTo>
                  <a:lnTo>
                    <a:pt x="0" y="1456657"/>
                  </a:lnTo>
                  <a:close/>
                </a:path>
              </a:pathLst>
            </a:custGeom>
            <a:blipFill>
              <a:blip r:embed="rId6"/>
              <a:stretch>
                <a:fillRect t="-22249" b="-22249"/>
              </a:stretch>
            </a:blipFill>
            <a:ln cap="sq">
              <a:noFill/>
              <a:prstDash val="solid"/>
              <a:miter/>
            </a:ln>
          </p:spPr>
          <p:txBody>
            <a:bodyPr/>
            <a:lstStyle/>
            <a:p>
              <a:endParaRPr lang="es-HN"/>
            </a:p>
          </p:txBody>
        </p:sp>
      </p:grpSp>
      <p:grpSp>
        <p:nvGrpSpPr>
          <p:cNvPr id="12" name="Group 12"/>
          <p:cNvGrpSpPr/>
          <p:nvPr/>
        </p:nvGrpSpPr>
        <p:grpSpPr>
          <a:xfrm>
            <a:off x="486234" y="5006693"/>
            <a:ext cx="4102042" cy="391912"/>
            <a:chOff x="0" y="0"/>
            <a:chExt cx="5469390" cy="522550"/>
          </a:xfrm>
        </p:grpSpPr>
        <p:grpSp>
          <p:nvGrpSpPr>
            <p:cNvPr id="13" name="Group 13"/>
            <p:cNvGrpSpPr/>
            <p:nvPr/>
          </p:nvGrpSpPr>
          <p:grpSpPr>
            <a:xfrm>
              <a:off x="0" y="0"/>
              <a:ext cx="5423557" cy="522550"/>
              <a:chOff x="0" y="0"/>
              <a:chExt cx="1071320" cy="103220"/>
            </a:xfrm>
          </p:grpSpPr>
          <p:sp>
            <p:nvSpPr>
              <p:cNvPr id="14" name="Freeform 14"/>
              <p:cNvSpPr/>
              <p:nvPr/>
            </p:nvSpPr>
            <p:spPr>
              <a:xfrm>
                <a:off x="0" y="0"/>
                <a:ext cx="1071320" cy="103220"/>
              </a:xfrm>
              <a:custGeom>
                <a:avLst/>
                <a:gdLst/>
                <a:ahLst/>
                <a:cxnLst/>
                <a:rect l="l" t="t" r="r" b="b"/>
                <a:pathLst>
                  <a:path w="1071320" h="103220">
                    <a:moveTo>
                      <a:pt x="0" y="0"/>
                    </a:moveTo>
                    <a:lnTo>
                      <a:pt x="1071320" y="0"/>
                    </a:lnTo>
                    <a:lnTo>
                      <a:pt x="1071320" y="103220"/>
                    </a:lnTo>
                    <a:lnTo>
                      <a:pt x="0" y="103220"/>
                    </a:lnTo>
                    <a:close/>
                  </a:path>
                </a:pathLst>
              </a:custGeom>
              <a:solidFill>
                <a:srgbClr val="0F49B6"/>
              </a:solidFill>
            </p:spPr>
            <p:txBody>
              <a:bodyPr/>
              <a:lstStyle/>
              <a:p>
                <a:endParaRPr lang="es-HN"/>
              </a:p>
            </p:txBody>
          </p:sp>
          <p:sp>
            <p:nvSpPr>
              <p:cNvPr id="15" name="TextBox 15"/>
              <p:cNvSpPr txBox="1"/>
              <p:nvPr/>
            </p:nvSpPr>
            <p:spPr>
              <a:xfrm>
                <a:off x="0" y="-47625"/>
                <a:ext cx="1071320" cy="150845"/>
              </a:xfrm>
              <a:prstGeom prst="rect">
                <a:avLst/>
              </a:prstGeom>
            </p:spPr>
            <p:txBody>
              <a:bodyPr lIns="50800" tIns="50800" rIns="50800" bIns="50800" rtlCol="0" anchor="ctr"/>
              <a:lstStyle/>
              <a:p>
                <a:pPr algn="ctr">
                  <a:lnSpc>
                    <a:spcPts val="3518"/>
                  </a:lnSpc>
                </a:pPr>
                <a:endParaRPr/>
              </a:p>
            </p:txBody>
          </p:sp>
        </p:grpSp>
        <p:sp>
          <p:nvSpPr>
            <p:cNvPr id="16" name="TextBox 16"/>
            <p:cNvSpPr txBox="1"/>
            <p:nvPr/>
          </p:nvSpPr>
          <p:spPr>
            <a:xfrm>
              <a:off x="133241" y="87140"/>
              <a:ext cx="5336149" cy="374245"/>
            </a:xfrm>
            <a:prstGeom prst="rect">
              <a:avLst/>
            </a:prstGeom>
          </p:spPr>
          <p:txBody>
            <a:bodyPr lIns="0" tIns="0" rIns="0" bIns="0" rtlCol="0" anchor="t">
              <a:spAutoFit/>
            </a:bodyPr>
            <a:lstStyle/>
            <a:p>
              <a:pPr algn="l">
                <a:lnSpc>
                  <a:spcPts val="2071"/>
                </a:lnSpc>
              </a:pPr>
              <a:r>
                <a:rPr lang="en-US" sz="1943" b="1">
                  <a:solidFill>
                    <a:srgbClr val="FFFFFF"/>
                  </a:solidFill>
                  <a:latin typeface="Montserrat Ultra-Bold"/>
                  <a:ea typeface="Montserrat Ultra-Bold"/>
                  <a:cs typeface="Montserrat Ultra-Bold"/>
                  <a:sym typeface="Montserrat Ultra-Bold"/>
                </a:rPr>
                <a:t>Facultad Ciencias de la Salud</a:t>
              </a:r>
            </a:p>
          </p:txBody>
        </p:sp>
      </p:grpSp>
      <p:grpSp>
        <p:nvGrpSpPr>
          <p:cNvPr id="17" name="Group 17"/>
          <p:cNvGrpSpPr/>
          <p:nvPr/>
        </p:nvGrpSpPr>
        <p:grpSpPr>
          <a:xfrm>
            <a:off x="6462516" y="5006693"/>
            <a:ext cx="3426704" cy="391912"/>
            <a:chOff x="0" y="0"/>
            <a:chExt cx="902506" cy="103220"/>
          </a:xfrm>
        </p:grpSpPr>
        <p:sp>
          <p:nvSpPr>
            <p:cNvPr id="18" name="Freeform 18"/>
            <p:cNvSpPr/>
            <p:nvPr/>
          </p:nvSpPr>
          <p:spPr>
            <a:xfrm>
              <a:off x="0" y="0"/>
              <a:ext cx="902506" cy="103220"/>
            </a:xfrm>
            <a:custGeom>
              <a:avLst/>
              <a:gdLst/>
              <a:ahLst/>
              <a:cxnLst/>
              <a:rect l="l" t="t" r="r" b="b"/>
              <a:pathLst>
                <a:path w="902506" h="103220">
                  <a:moveTo>
                    <a:pt x="0" y="0"/>
                  </a:moveTo>
                  <a:lnTo>
                    <a:pt x="902506" y="0"/>
                  </a:lnTo>
                  <a:lnTo>
                    <a:pt x="902506" y="103220"/>
                  </a:lnTo>
                  <a:lnTo>
                    <a:pt x="0" y="103220"/>
                  </a:lnTo>
                  <a:close/>
                </a:path>
              </a:pathLst>
            </a:custGeom>
            <a:solidFill>
              <a:srgbClr val="0F49B6"/>
            </a:solidFill>
          </p:spPr>
          <p:txBody>
            <a:bodyPr/>
            <a:lstStyle/>
            <a:p>
              <a:endParaRPr lang="es-HN"/>
            </a:p>
          </p:txBody>
        </p:sp>
        <p:sp>
          <p:nvSpPr>
            <p:cNvPr id="19" name="TextBox 19"/>
            <p:cNvSpPr txBox="1"/>
            <p:nvPr/>
          </p:nvSpPr>
          <p:spPr>
            <a:xfrm>
              <a:off x="0" y="-47625"/>
              <a:ext cx="902506" cy="150845"/>
            </a:xfrm>
            <a:prstGeom prst="rect">
              <a:avLst/>
            </a:prstGeom>
          </p:spPr>
          <p:txBody>
            <a:bodyPr lIns="50800" tIns="50800" rIns="50800" bIns="50800" rtlCol="0" anchor="ctr"/>
            <a:lstStyle/>
            <a:p>
              <a:pPr algn="ctr">
                <a:lnSpc>
                  <a:spcPts val="3518"/>
                </a:lnSpc>
              </a:pPr>
              <a:endParaRPr/>
            </a:p>
          </p:txBody>
        </p:sp>
      </p:grpSp>
      <p:sp>
        <p:nvSpPr>
          <p:cNvPr id="20" name="TextBox 20"/>
          <p:cNvSpPr txBox="1"/>
          <p:nvPr/>
        </p:nvSpPr>
        <p:spPr>
          <a:xfrm>
            <a:off x="6559404" y="5074214"/>
            <a:ext cx="3287169" cy="275921"/>
          </a:xfrm>
          <a:prstGeom prst="rect">
            <a:avLst/>
          </a:prstGeom>
        </p:spPr>
        <p:txBody>
          <a:bodyPr lIns="0" tIns="0" rIns="0" bIns="0" rtlCol="0" anchor="t">
            <a:spAutoFit/>
          </a:bodyPr>
          <a:lstStyle/>
          <a:p>
            <a:pPr algn="l">
              <a:lnSpc>
                <a:spcPts val="2071"/>
              </a:lnSpc>
            </a:pPr>
            <a:r>
              <a:rPr lang="en-US" sz="1943" b="1">
                <a:solidFill>
                  <a:srgbClr val="FFFFFF"/>
                </a:solidFill>
                <a:latin typeface="Montserrat Ultra-Bold"/>
                <a:ea typeface="Montserrat Ultra-Bold"/>
                <a:cs typeface="Montserrat Ultra-Bold"/>
                <a:sym typeface="Montserrat Ultra-Bold"/>
              </a:rPr>
              <a:t>Escuela de Arte y Diseño</a:t>
            </a:r>
          </a:p>
        </p:txBody>
      </p:sp>
      <p:grpSp>
        <p:nvGrpSpPr>
          <p:cNvPr id="21" name="Group 21"/>
          <p:cNvGrpSpPr/>
          <p:nvPr/>
        </p:nvGrpSpPr>
        <p:grpSpPr>
          <a:xfrm>
            <a:off x="11607243" y="5006693"/>
            <a:ext cx="6194522" cy="391912"/>
            <a:chOff x="0" y="0"/>
            <a:chExt cx="1631479" cy="103220"/>
          </a:xfrm>
        </p:grpSpPr>
        <p:sp>
          <p:nvSpPr>
            <p:cNvPr id="22" name="Freeform 22"/>
            <p:cNvSpPr/>
            <p:nvPr/>
          </p:nvSpPr>
          <p:spPr>
            <a:xfrm>
              <a:off x="0" y="0"/>
              <a:ext cx="1631479" cy="103220"/>
            </a:xfrm>
            <a:custGeom>
              <a:avLst/>
              <a:gdLst/>
              <a:ahLst/>
              <a:cxnLst/>
              <a:rect l="l" t="t" r="r" b="b"/>
              <a:pathLst>
                <a:path w="1631479" h="103220">
                  <a:moveTo>
                    <a:pt x="0" y="0"/>
                  </a:moveTo>
                  <a:lnTo>
                    <a:pt x="1631479" y="0"/>
                  </a:lnTo>
                  <a:lnTo>
                    <a:pt x="1631479" y="103220"/>
                  </a:lnTo>
                  <a:lnTo>
                    <a:pt x="0" y="103220"/>
                  </a:lnTo>
                  <a:close/>
                </a:path>
              </a:pathLst>
            </a:custGeom>
            <a:solidFill>
              <a:srgbClr val="0F49B6"/>
            </a:solidFill>
          </p:spPr>
          <p:txBody>
            <a:bodyPr/>
            <a:lstStyle/>
            <a:p>
              <a:endParaRPr lang="es-HN"/>
            </a:p>
          </p:txBody>
        </p:sp>
        <p:sp>
          <p:nvSpPr>
            <p:cNvPr id="23" name="TextBox 23"/>
            <p:cNvSpPr txBox="1"/>
            <p:nvPr/>
          </p:nvSpPr>
          <p:spPr>
            <a:xfrm>
              <a:off x="0" y="-47625"/>
              <a:ext cx="1631479" cy="150845"/>
            </a:xfrm>
            <a:prstGeom prst="rect">
              <a:avLst/>
            </a:prstGeom>
          </p:spPr>
          <p:txBody>
            <a:bodyPr lIns="50800" tIns="50800" rIns="50800" bIns="50800" rtlCol="0" anchor="ctr"/>
            <a:lstStyle/>
            <a:p>
              <a:pPr algn="ctr">
                <a:lnSpc>
                  <a:spcPts val="3518"/>
                </a:lnSpc>
              </a:pPr>
              <a:endParaRPr/>
            </a:p>
          </p:txBody>
        </p:sp>
      </p:grpSp>
      <p:sp>
        <p:nvSpPr>
          <p:cNvPr id="24" name="TextBox 24"/>
          <p:cNvSpPr txBox="1"/>
          <p:nvPr/>
        </p:nvSpPr>
        <p:spPr>
          <a:xfrm>
            <a:off x="11775170" y="5074214"/>
            <a:ext cx="5958510" cy="275921"/>
          </a:xfrm>
          <a:prstGeom prst="rect">
            <a:avLst/>
          </a:prstGeom>
        </p:spPr>
        <p:txBody>
          <a:bodyPr lIns="0" tIns="0" rIns="0" bIns="0" rtlCol="0" anchor="t">
            <a:spAutoFit/>
          </a:bodyPr>
          <a:lstStyle/>
          <a:p>
            <a:pPr algn="l">
              <a:lnSpc>
                <a:spcPts val="2071"/>
              </a:lnSpc>
            </a:pPr>
            <a:r>
              <a:rPr lang="en-US" sz="1943" b="1">
                <a:solidFill>
                  <a:srgbClr val="FFFFFF"/>
                </a:solidFill>
                <a:latin typeface="Montserrat Ultra-Bold"/>
                <a:ea typeface="Montserrat Ultra-Bold"/>
                <a:cs typeface="Montserrat Ultra-Bold"/>
                <a:sym typeface="Montserrat Ultra-Bold"/>
              </a:rPr>
              <a:t>Facultad Ciencias Administrativas y Sociales</a:t>
            </a:r>
          </a:p>
        </p:txBody>
      </p:sp>
      <p:grpSp>
        <p:nvGrpSpPr>
          <p:cNvPr id="25" name="Group 25"/>
          <p:cNvGrpSpPr/>
          <p:nvPr/>
        </p:nvGrpSpPr>
        <p:grpSpPr>
          <a:xfrm>
            <a:off x="9649996" y="9330630"/>
            <a:ext cx="3156019" cy="391912"/>
            <a:chOff x="0" y="0"/>
            <a:chExt cx="4208025" cy="522550"/>
          </a:xfrm>
        </p:grpSpPr>
        <p:grpSp>
          <p:nvGrpSpPr>
            <p:cNvPr id="26" name="Group 26"/>
            <p:cNvGrpSpPr/>
            <p:nvPr/>
          </p:nvGrpSpPr>
          <p:grpSpPr>
            <a:xfrm>
              <a:off x="0" y="0"/>
              <a:ext cx="4172763" cy="522550"/>
              <a:chOff x="0" y="0"/>
              <a:chExt cx="824249" cy="103220"/>
            </a:xfrm>
          </p:grpSpPr>
          <p:sp>
            <p:nvSpPr>
              <p:cNvPr id="27" name="Freeform 27"/>
              <p:cNvSpPr/>
              <p:nvPr/>
            </p:nvSpPr>
            <p:spPr>
              <a:xfrm>
                <a:off x="0" y="0"/>
                <a:ext cx="824249" cy="103220"/>
              </a:xfrm>
              <a:custGeom>
                <a:avLst/>
                <a:gdLst/>
                <a:ahLst/>
                <a:cxnLst/>
                <a:rect l="l" t="t" r="r" b="b"/>
                <a:pathLst>
                  <a:path w="824249" h="103220">
                    <a:moveTo>
                      <a:pt x="0" y="0"/>
                    </a:moveTo>
                    <a:lnTo>
                      <a:pt x="824249" y="0"/>
                    </a:lnTo>
                    <a:lnTo>
                      <a:pt x="824249" y="103220"/>
                    </a:lnTo>
                    <a:lnTo>
                      <a:pt x="0" y="103220"/>
                    </a:lnTo>
                    <a:close/>
                  </a:path>
                </a:pathLst>
              </a:custGeom>
              <a:solidFill>
                <a:srgbClr val="0F49B6"/>
              </a:solidFill>
            </p:spPr>
            <p:txBody>
              <a:bodyPr/>
              <a:lstStyle/>
              <a:p>
                <a:endParaRPr lang="es-HN"/>
              </a:p>
            </p:txBody>
          </p:sp>
          <p:sp>
            <p:nvSpPr>
              <p:cNvPr id="28" name="TextBox 28"/>
              <p:cNvSpPr txBox="1"/>
              <p:nvPr/>
            </p:nvSpPr>
            <p:spPr>
              <a:xfrm>
                <a:off x="0" y="-47625"/>
                <a:ext cx="824249" cy="150845"/>
              </a:xfrm>
              <a:prstGeom prst="rect">
                <a:avLst/>
              </a:prstGeom>
            </p:spPr>
            <p:txBody>
              <a:bodyPr lIns="50800" tIns="50800" rIns="50800" bIns="50800" rtlCol="0" anchor="ctr"/>
              <a:lstStyle/>
              <a:p>
                <a:pPr algn="ctr">
                  <a:lnSpc>
                    <a:spcPts val="3518"/>
                  </a:lnSpc>
                </a:pPr>
                <a:endParaRPr/>
              </a:p>
            </p:txBody>
          </p:sp>
        </p:grpSp>
        <p:sp>
          <p:nvSpPr>
            <p:cNvPr id="29" name="TextBox 29"/>
            <p:cNvSpPr txBox="1"/>
            <p:nvPr/>
          </p:nvSpPr>
          <p:spPr>
            <a:xfrm>
              <a:off x="102512" y="87140"/>
              <a:ext cx="4105513" cy="374245"/>
            </a:xfrm>
            <a:prstGeom prst="rect">
              <a:avLst/>
            </a:prstGeom>
          </p:spPr>
          <p:txBody>
            <a:bodyPr lIns="0" tIns="0" rIns="0" bIns="0" rtlCol="0" anchor="t">
              <a:spAutoFit/>
            </a:bodyPr>
            <a:lstStyle/>
            <a:p>
              <a:pPr algn="l">
                <a:lnSpc>
                  <a:spcPts val="2071"/>
                </a:lnSpc>
              </a:pPr>
              <a:r>
                <a:rPr lang="en-US" sz="1943" b="1">
                  <a:solidFill>
                    <a:srgbClr val="FFFFFF"/>
                  </a:solidFill>
                  <a:latin typeface="Montserrat Ultra-Bold"/>
                  <a:ea typeface="Montserrat Ultra-Bold"/>
                  <a:cs typeface="Montserrat Ultra-Bold"/>
                  <a:sym typeface="Montserrat Ultra-Bold"/>
                </a:rPr>
                <a:t>Facultad de Ingeniería</a:t>
              </a:r>
            </a:p>
          </p:txBody>
        </p:sp>
      </p:grpSp>
      <p:grpSp>
        <p:nvGrpSpPr>
          <p:cNvPr id="30" name="Group 30"/>
          <p:cNvGrpSpPr/>
          <p:nvPr/>
        </p:nvGrpSpPr>
        <p:grpSpPr>
          <a:xfrm>
            <a:off x="486234" y="9333362"/>
            <a:ext cx="3209959" cy="391912"/>
            <a:chOff x="0" y="0"/>
            <a:chExt cx="4279945" cy="522550"/>
          </a:xfrm>
        </p:grpSpPr>
        <p:grpSp>
          <p:nvGrpSpPr>
            <p:cNvPr id="31" name="Group 31"/>
            <p:cNvGrpSpPr/>
            <p:nvPr/>
          </p:nvGrpSpPr>
          <p:grpSpPr>
            <a:xfrm>
              <a:off x="0" y="0"/>
              <a:ext cx="4244080" cy="522550"/>
              <a:chOff x="0" y="0"/>
              <a:chExt cx="838337" cy="103220"/>
            </a:xfrm>
          </p:grpSpPr>
          <p:sp>
            <p:nvSpPr>
              <p:cNvPr id="32" name="Freeform 32"/>
              <p:cNvSpPr/>
              <p:nvPr/>
            </p:nvSpPr>
            <p:spPr>
              <a:xfrm>
                <a:off x="0" y="0"/>
                <a:ext cx="838337" cy="103220"/>
              </a:xfrm>
              <a:custGeom>
                <a:avLst/>
                <a:gdLst/>
                <a:ahLst/>
                <a:cxnLst/>
                <a:rect l="l" t="t" r="r" b="b"/>
                <a:pathLst>
                  <a:path w="838337" h="103220">
                    <a:moveTo>
                      <a:pt x="0" y="0"/>
                    </a:moveTo>
                    <a:lnTo>
                      <a:pt x="838337" y="0"/>
                    </a:lnTo>
                    <a:lnTo>
                      <a:pt x="838337" y="103220"/>
                    </a:lnTo>
                    <a:lnTo>
                      <a:pt x="0" y="103220"/>
                    </a:lnTo>
                    <a:close/>
                  </a:path>
                </a:pathLst>
              </a:custGeom>
              <a:solidFill>
                <a:srgbClr val="0F49B6"/>
              </a:solidFill>
            </p:spPr>
            <p:txBody>
              <a:bodyPr/>
              <a:lstStyle/>
              <a:p>
                <a:endParaRPr lang="es-HN"/>
              </a:p>
            </p:txBody>
          </p:sp>
          <p:sp>
            <p:nvSpPr>
              <p:cNvPr id="33" name="TextBox 33"/>
              <p:cNvSpPr txBox="1"/>
              <p:nvPr/>
            </p:nvSpPr>
            <p:spPr>
              <a:xfrm>
                <a:off x="0" y="-47625"/>
                <a:ext cx="838337" cy="150845"/>
              </a:xfrm>
              <a:prstGeom prst="rect">
                <a:avLst/>
              </a:prstGeom>
            </p:spPr>
            <p:txBody>
              <a:bodyPr lIns="50800" tIns="50800" rIns="50800" bIns="50800" rtlCol="0" anchor="ctr"/>
              <a:lstStyle/>
              <a:p>
                <a:pPr algn="ctr">
                  <a:lnSpc>
                    <a:spcPts val="3518"/>
                  </a:lnSpc>
                </a:pPr>
                <a:endParaRPr/>
              </a:p>
            </p:txBody>
          </p:sp>
        </p:grpSp>
        <p:sp>
          <p:nvSpPr>
            <p:cNvPr id="34" name="TextBox 34"/>
            <p:cNvSpPr txBox="1"/>
            <p:nvPr/>
          </p:nvSpPr>
          <p:spPr>
            <a:xfrm>
              <a:off x="104264" y="87140"/>
              <a:ext cx="4175681" cy="374245"/>
            </a:xfrm>
            <a:prstGeom prst="rect">
              <a:avLst/>
            </a:prstGeom>
          </p:spPr>
          <p:txBody>
            <a:bodyPr lIns="0" tIns="0" rIns="0" bIns="0" rtlCol="0" anchor="t">
              <a:spAutoFit/>
            </a:bodyPr>
            <a:lstStyle/>
            <a:p>
              <a:pPr algn="l">
                <a:lnSpc>
                  <a:spcPts val="2071"/>
                </a:lnSpc>
              </a:pPr>
              <a:r>
                <a:rPr lang="en-US" sz="1943" b="1">
                  <a:solidFill>
                    <a:srgbClr val="FFFFFF"/>
                  </a:solidFill>
                  <a:latin typeface="Montserrat Ultra-Bold"/>
                  <a:ea typeface="Montserrat Ultra-Bold"/>
                  <a:cs typeface="Montserrat Ultra-Bold"/>
                  <a:sym typeface="Montserrat Ultra-Bold"/>
                </a:rPr>
                <a:t>Facultad de Postgrado</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1322</Words>
  <Application>Microsoft Office PowerPoint</Application>
  <PresentationFormat>Personalizado</PresentationFormat>
  <Paragraphs>54</Paragraphs>
  <Slides>10</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10</vt:i4>
      </vt:variant>
    </vt:vector>
  </HeadingPairs>
  <TitlesOfParts>
    <vt:vector size="18" baseType="lpstr">
      <vt:lpstr>Montserrat Bold</vt:lpstr>
      <vt:lpstr>Montserrat Ultra-Bold</vt:lpstr>
      <vt:lpstr>Montserrat Heavy</vt:lpstr>
      <vt:lpstr>Montserrat Thin</vt:lpstr>
      <vt:lpstr>Calibri</vt:lpstr>
      <vt:lpstr>Montserrat</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PPT UT</dc:title>
  <cp:lastModifiedBy>Leonor Ivette Ortega Montero</cp:lastModifiedBy>
  <cp:revision>1</cp:revision>
  <dcterms:created xsi:type="dcterms:W3CDTF">2006-08-16T00:00:00Z</dcterms:created>
  <dcterms:modified xsi:type="dcterms:W3CDTF">2025-09-18T22:36:20Z</dcterms:modified>
  <dc:identifier>DAGx10YONZA</dc:identifier>
</cp:coreProperties>
</file>